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9" r:id="rId2"/>
    <p:sldId id="281" r:id="rId3"/>
    <p:sldId id="282" r:id="rId4"/>
    <p:sldId id="290" r:id="rId5"/>
    <p:sldId id="291" r:id="rId6"/>
    <p:sldId id="292" r:id="rId7"/>
    <p:sldId id="284" r:id="rId8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A9E3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37CE45-5043-4825-A2F7-1C1D491A0C2E}" v="165" dt="2020-09-08T01:15:05.6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5297" autoAdjust="0"/>
  </p:normalViewPr>
  <p:slideViewPr>
    <p:cSldViewPr>
      <p:cViewPr varScale="1">
        <p:scale>
          <a:sx n="88" d="100"/>
          <a:sy n="88" d="100"/>
        </p:scale>
        <p:origin x="1080" y="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ветлана Наумова" userId="af9002ad5aa585a3" providerId="LiveId" clId="{1237CE45-5043-4825-A2F7-1C1D491A0C2E}"/>
    <pc:docChg chg="undo custSel addSld delSld modSld">
      <pc:chgData name="Светлана Наумова" userId="af9002ad5aa585a3" providerId="LiveId" clId="{1237CE45-5043-4825-A2F7-1C1D491A0C2E}" dt="2020-09-08T01:16:48.410" v="460" actId="114"/>
      <pc:docMkLst>
        <pc:docMk/>
      </pc:docMkLst>
      <pc:sldChg chg="addSp delSp modSp mod">
        <pc:chgData name="Светлана Наумова" userId="af9002ad5aa585a3" providerId="LiveId" clId="{1237CE45-5043-4825-A2F7-1C1D491A0C2E}" dt="2020-09-08T01:16:37.985" v="458" actId="14100"/>
        <pc:sldMkLst>
          <pc:docMk/>
          <pc:sldMk cId="3217354940" sldId="283"/>
        </pc:sldMkLst>
        <pc:spChg chg="mod">
          <ac:chgData name="Светлана Наумова" userId="af9002ad5aa585a3" providerId="LiveId" clId="{1237CE45-5043-4825-A2F7-1C1D491A0C2E}" dt="2020-09-08T01:15:19.004" v="450" actId="27636"/>
          <ac:spMkLst>
            <pc:docMk/>
            <pc:sldMk cId="3217354940" sldId="283"/>
            <ac:spMk id="11" creationId="{00000000-0000-0000-0000-000000000000}"/>
          </ac:spMkLst>
        </pc:spChg>
        <pc:graphicFrameChg chg="add mod modGraphic">
          <ac:chgData name="Светлана Наумова" userId="af9002ad5aa585a3" providerId="LiveId" clId="{1237CE45-5043-4825-A2F7-1C1D491A0C2E}" dt="2020-09-08T01:14:11.484" v="414" actId="12385"/>
          <ac:graphicFrameMkLst>
            <pc:docMk/>
            <pc:sldMk cId="3217354940" sldId="283"/>
            <ac:graphicFrameMk id="2" creationId="{CDAA260F-86C2-4451-9FDD-95E433CCF778}"/>
          </ac:graphicFrameMkLst>
        </pc:graphicFrameChg>
        <pc:graphicFrameChg chg="add mod modGraphic">
          <ac:chgData name="Светлана Наумова" userId="af9002ad5aa585a3" providerId="LiveId" clId="{1237CE45-5043-4825-A2F7-1C1D491A0C2E}" dt="2020-09-08T01:16:37.985" v="458" actId="14100"/>
          <ac:graphicFrameMkLst>
            <pc:docMk/>
            <pc:sldMk cId="3217354940" sldId="283"/>
            <ac:graphicFrameMk id="3" creationId="{10365F8A-4C85-4740-9DDE-57CD375AE49E}"/>
          </ac:graphicFrameMkLst>
        </pc:graphicFrameChg>
        <pc:graphicFrameChg chg="add del mod">
          <ac:chgData name="Светлана Наумова" userId="af9002ad5aa585a3" providerId="LiveId" clId="{1237CE45-5043-4825-A2F7-1C1D491A0C2E}" dt="2020-09-08T01:15:05.603" v="448"/>
          <ac:graphicFrameMkLst>
            <pc:docMk/>
            <pc:sldMk cId="3217354940" sldId="283"/>
            <ac:graphicFrameMk id="12" creationId="{00000000-0000-0000-0000-000000000000}"/>
          </ac:graphicFrameMkLst>
        </pc:graphicFrameChg>
      </pc:sldChg>
      <pc:sldChg chg="add del">
        <pc:chgData name="Светлана Наумова" userId="af9002ad5aa585a3" providerId="LiveId" clId="{1237CE45-5043-4825-A2F7-1C1D491A0C2E}" dt="2020-09-08T00:46:37.847" v="2" actId="47"/>
        <pc:sldMkLst>
          <pc:docMk/>
          <pc:sldMk cId="365926791" sldId="285"/>
        </pc:sldMkLst>
      </pc:sldChg>
      <pc:sldChg chg="addSp delSp modSp add mod">
        <pc:chgData name="Светлана Наумова" userId="af9002ad5aa585a3" providerId="LiveId" clId="{1237CE45-5043-4825-A2F7-1C1D491A0C2E}" dt="2020-09-08T01:16:43.180" v="459" actId="113"/>
        <pc:sldMkLst>
          <pc:docMk/>
          <pc:sldMk cId="1655000479" sldId="286"/>
        </pc:sldMkLst>
        <pc:spChg chg="del">
          <ac:chgData name="Светлана Наумова" userId="af9002ad5aa585a3" providerId="LiveId" clId="{1237CE45-5043-4825-A2F7-1C1D491A0C2E}" dt="2020-09-08T00:52:59.974" v="165" actId="478"/>
          <ac:spMkLst>
            <pc:docMk/>
            <pc:sldMk cId="1655000479" sldId="286"/>
            <ac:spMk id="11" creationId="{00000000-0000-0000-0000-000000000000}"/>
          </ac:spMkLst>
        </pc:spChg>
        <pc:graphicFrameChg chg="add mod modGraphic">
          <ac:chgData name="Светлана Наумова" userId="af9002ad5aa585a3" providerId="LiveId" clId="{1237CE45-5043-4825-A2F7-1C1D491A0C2E}" dt="2020-09-08T01:15:52.654" v="452" actId="255"/>
          <ac:graphicFrameMkLst>
            <pc:docMk/>
            <pc:sldMk cId="1655000479" sldId="286"/>
            <ac:graphicFrameMk id="2" creationId="{DACF01C5-CA25-4888-B2B7-1742B73DFBB4}"/>
          </ac:graphicFrameMkLst>
        </pc:graphicFrameChg>
        <pc:graphicFrameChg chg="add mod modGraphic">
          <ac:chgData name="Светлана Наумова" userId="af9002ad5aa585a3" providerId="LiveId" clId="{1237CE45-5043-4825-A2F7-1C1D491A0C2E}" dt="2020-09-08T01:16:43.180" v="459" actId="113"/>
          <ac:graphicFrameMkLst>
            <pc:docMk/>
            <pc:sldMk cId="1655000479" sldId="286"/>
            <ac:graphicFrameMk id="3" creationId="{43E15F7B-9EB0-4917-ABF1-DA5540C387EC}"/>
          </ac:graphicFrameMkLst>
        </pc:graphicFrameChg>
        <pc:graphicFrameChg chg="mod">
          <ac:chgData name="Светлана Наумова" userId="af9002ad5aa585a3" providerId="LiveId" clId="{1237CE45-5043-4825-A2F7-1C1D491A0C2E}" dt="2020-09-08T00:57:48.002" v="258" actId="20577"/>
          <ac:graphicFrameMkLst>
            <pc:docMk/>
            <pc:sldMk cId="1655000479" sldId="286"/>
            <ac:graphicFrameMk id="12" creationId="{00000000-0000-0000-0000-000000000000}"/>
          </ac:graphicFrameMkLst>
        </pc:graphicFrameChg>
      </pc:sldChg>
      <pc:sldChg chg="addSp delSp modSp add mod">
        <pc:chgData name="Светлана Наумова" userId="af9002ad5aa585a3" providerId="LiveId" clId="{1237CE45-5043-4825-A2F7-1C1D491A0C2E}" dt="2020-09-08T01:16:48.410" v="460" actId="114"/>
        <pc:sldMkLst>
          <pc:docMk/>
          <pc:sldMk cId="1545384134" sldId="287"/>
        </pc:sldMkLst>
        <pc:spChg chg="add mod">
          <ac:chgData name="Светлана Наумова" userId="af9002ad5aa585a3" providerId="LiveId" clId="{1237CE45-5043-4825-A2F7-1C1D491A0C2E}" dt="2020-09-08T01:09:42.145" v="373" actId="1076"/>
          <ac:spMkLst>
            <pc:docMk/>
            <pc:sldMk cId="1545384134" sldId="287"/>
            <ac:spMk id="5" creationId="{9605B447-616B-4D66-996F-652A08634F38}"/>
          </ac:spMkLst>
        </pc:spChg>
        <pc:spChg chg="add mod">
          <ac:chgData name="Светлана Наумова" userId="af9002ad5aa585a3" providerId="LiveId" clId="{1237CE45-5043-4825-A2F7-1C1D491A0C2E}" dt="2020-09-08T01:09:39.536" v="372" actId="1076"/>
          <ac:spMkLst>
            <pc:docMk/>
            <pc:sldMk cId="1545384134" sldId="287"/>
            <ac:spMk id="8" creationId="{8A884E3F-9ABA-4086-855F-DEB9A3A087AB}"/>
          </ac:spMkLst>
        </pc:spChg>
        <pc:spChg chg="mod">
          <ac:chgData name="Светлана Наумова" userId="af9002ad5aa585a3" providerId="LiveId" clId="{1237CE45-5043-4825-A2F7-1C1D491A0C2E}" dt="2020-09-08T00:58:26.377" v="262" actId="1076"/>
          <ac:spMkLst>
            <pc:docMk/>
            <pc:sldMk cId="1545384134" sldId="287"/>
            <ac:spMk id="9" creationId="{00000000-0000-0000-0000-000000000000}"/>
          </ac:spMkLst>
        </pc:spChg>
        <pc:spChg chg="del">
          <ac:chgData name="Светлана Наумова" userId="af9002ad5aa585a3" providerId="LiveId" clId="{1237CE45-5043-4825-A2F7-1C1D491A0C2E}" dt="2020-09-08T00:53:07.200" v="167" actId="478"/>
          <ac:spMkLst>
            <pc:docMk/>
            <pc:sldMk cId="1545384134" sldId="287"/>
            <ac:spMk id="11" creationId="{00000000-0000-0000-0000-000000000000}"/>
          </ac:spMkLst>
        </pc:spChg>
        <pc:graphicFrameChg chg="add del mod modGraphic">
          <ac:chgData name="Светлана Наумова" userId="af9002ad5aa585a3" providerId="LiveId" clId="{1237CE45-5043-4825-A2F7-1C1D491A0C2E}" dt="2020-09-08T01:03:24.760" v="329" actId="21"/>
          <ac:graphicFrameMkLst>
            <pc:docMk/>
            <pc:sldMk cId="1545384134" sldId="287"/>
            <ac:graphicFrameMk id="2" creationId="{B435784B-98C8-496E-9BB7-C2F02623A26C}"/>
          </ac:graphicFrameMkLst>
        </pc:graphicFrameChg>
        <pc:graphicFrameChg chg="add mod modGraphic">
          <ac:chgData name="Светлана Наумова" userId="af9002ad5aa585a3" providerId="LiveId" clId="{1237CE45-5043-4825-A2F7-1C1D491A0C2E}" dt="2020-09-08T01:14:07.217" v="407" actId="12385"/>
          <ac:graphicFrameMkLst>
            <pc:docMk/>
            <pc:sldMk cId="1545384134" sldId="287"/>
            <ac:graphicFrameMk id="4" creationId="{5E7EA896-4591-40BF-A1FA-FABAE464682B}"/>
          </ac:graphicFrameMkLst>
        </pc:graphicFrameChg>
        <pc:graphicFrameChg chg="add mod modGraphic">
          <ac:chgData name="Светлана Наумова" userId="af9002ad5aa585a3" providerId="LiveId" clId="{1237CE45-5043-4825-A2F7-1C1D491A0C2E}" dt="2020-09-08T01:16:48.410" v="460" actId="114"/>
          <ac:graphicFrameMkLst>
            <pc:docMk/>
            <pc:sldMk cId="1545384134" sldId="287"/>
            <ac:graphicFrameMk id="6" creationId="{9FB1CB1F-4BB0-4AEA-8277-32BBC0C7425E}"/>
          </ac:graphicFrameMkLst>
        </pc:graphicFrameChg>
        <pc:graphicFrameChg chg="add del mod">
          <ac:chgData name="Светлана Наумова" userId="af9002ad5aa585a3" providerId="LiveId" clId="{1237CE45-5043-4825-A2F7-1C1D491A0C2E}" dt="2020-09-08T01:11:19.806" v="398" actId="20577"/>
          <ac:graphicFrameMkLst>
            <pc:docMk/>
            <pc:sldMk cId="1545384134" sldId="287"/>
            <ac:graphicFrameMk id="12" creationId="{00000000-0000-0000-0000-000000000000}"/>
          </ac:graphicFrameMkLst>
        </pc:graphicFrameChg>
      </pc:sldChg>
      <pc:sldChg chg="addSp delSp modSp add mod">
        <pc:chgData name="Светлана Наумова" userId="af9002ad5aa585a3" providerId="LiveId" clId="{1237CE45-5043-4825-A2F7-1C1D491A0C2E}" dt="2020-09-08T01:14:08.763" v="410" actId="12385"/>
        <pc:sldMkLst>
          <pc:docMk/>
          <pc:sldMk cId="3690195777" sldId="288"/>
        </pc:sldMkLst>
        <pc:spChg chg="del">
          <ac:chgData name="Светлана Наумова" userId="af9002ad5aa585a3" providerId="LiveId" clId="{1237CE45-5043-4825-A2F7-1C1D491A0C2E}" dt="2020-09-08T00:53:10.426" v="168" actId="478"/>
          <ac:spMkLst>
            <pc:docMk/>
            <pc:sldMk cId="3690195777" sldId="288"/>
            <ac:spMk id="11" creationId="{00000000-0000-0000-0000-000000000000}"/>
          </ac:spMkLst>
        </pc:spChg>
        <pc:graphicFrameChg chg="add mod modGraphic">
          <ac:chgData name="Светлана Наумова" userId="af9002ad5aa585a3" providerId="LiveId" clId="{1237CE45-5043-4825-A2F7-1C1D491A0C2E}" dt="2020-09-08T01:14:08.763" v="410" actId="12385"/>
          <ac:graphicFrameMkLst>
            <pc:docMk/>
            <pc:sldMk cId="3690195777" sldId="288"/>
            <ac:graphicFrameMk id="2" creationId="{E032B2C6-5A83-4D3E-BD9F-CE5EDB85D946}"/>
          </ac:graphicFrameMkLst>
        </pc:graphicFrameChg>
        <pc:graphicFrameChg chg="add mod modGraphic">
          <ac:chgData name="Светлана Наумова" userId="af9002ad5aa585a3" providerId="LiveId" clId="{1237CE45-5043-4825-A2F7-1C1D491A0C2E}" dt="2020-09-08T01:14:08.283" v="409" actId="12385"/>
          <ac:graphicFrameMkLst>
            <pc:docMk/>
            <pc:sldMk cId="3690195777" sldId="288"/>
            <ac:graphicFrameMk id="3" creationId="{245FFF76-92C1-439D-963A-65BF6F832DA8}"/>
          </ac:graphicFrameMkLst>
        </pc:graphicFrameChg>
        <pc:graphicFrameChg chg="mod">
          <ac:chgData name="Светлана Наумова" userId="af9002ad5aa585a3" providerId="LiveId" clId="{1237CE45-5043-4825-A2F7-1C1D491A0C2E}" dt="2020-09-08T01:01:27.617" v="325" actId="20577"/>
          <ac:graphicFrameMkLst>
            <pc:docMk/>
            <pc:sldMk cId="3690195777" sldId="288"/>
            <ac:graphicFrameMk id="12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6F589-746D-4C1C-AA69-85BE7476F22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9B7A82-2D84-4D97-B377-97A1D65A0E63}">
      <dgm:prSet/>
      <dgm:spPr/>
      <dgm:t>
        <a:bodyPr/>
        <a:lstStyle/>
        <a:p>
          <a:pPr rtl="0"/>
          <a:r>
            <a:rPr lang="ru-RU" dirty="0"/>
            <a:t>Реализация мероприятий федерального  проекта «Молодые профессионалы» (Повышение конкурентоспособности профессионального образования)» Национального проекта «Образование» формирует устойчивую систему </a:t>
          </a:r>
          <a:r>
            <a:rPr lang="ru-RU" dirty="0" err="1"/>
            <a:t>модернизационных</a:t>
          </a:r>
          <a:r>
            <a:rPr lang="ru-RU" dirty="0"/>
            <a:t> изменений в СПО. </a:t>
          </a:r>
        </a:p>
      </dgm:t>
    </dgm:pt>
    <dgm:pt modelId="{AABEA030-E312-4371-91EE-6565480821B3}" type="parTrans" cxnId="{F4F39ABE-9935-46A8-B44F-03508795C1A2}">
      <dgm:prSet/>
      <dgm:spPr/>
      <dgm:t>
        <a:bodyPr/>
        <a:lstStyle/>
        <a:p>
          <a:endParaRPr lang="ru-RU"/>
        </a:p>
      </dgm:t>
    </dgm:pt>
    <dgm:pt modelId="{9AD88488-8C20-41C2-8AAA-8291621564F6}" type="sibTrans" cxnId="{F4F39ABE-9935-46A8-B44F-03508795C1A2}">
      <dgm:prSet/>
      <dgm:spPr/>
      <dgm:t>
        <a:bodyPr/>
        <a:lstStyle/>
        <a:p>
          <a:endParaRPr lang="ru-RU"/>
        </a:p>
      </dgm:t>
    </dgm:pt>
    <dgm:pt modelId="{5450C39C-2F67-43DB-AC1B-E259C7DC5B07}">
      <dgm:prSet/>
      <dgm:spPr/>
      <dgm:t>
        <a:bodyPr/>
        <a:lstStyle/>
        <a:p>
          <a:pPr rtl="0"/>
          <a:r>
            <a:rPr lang="ru-RU" b="0" i="0" baseline="0" dirty="0"/>
            <a:t>Создаются центры опережающей профессиональной подготовки.</a:t>
          </a:r>
          <a:endParaRPr lang="ru-RU" dirty="0"/>
        </a:p>
      </dgm:t>
    </dgm:pt>
    <dgm:pt modelId="{26B815D2-7451-4951-9485-67BA506EF2C8}" type="parTrans" cxnId="{07F93353-D023-41D3-8933-EF3C95F9D87A}">
      <dgm:prSet/>
      <dgm:spPr/>
      <dgm:t>
        <a:bodyPr/>
        <a:lstStyle/>
        <a:p>
          <a:endParaRPr lang="ru-RU"/>
        </a:p>
      </dgm:t>
    </dgm:pt>
    <dgm:pt modelId="{E5AD5EBC-2325-4AFC-918B-F487125E572E}" type="sibTrans" cxnId="{07F93353-D023-41D3-8933-EF3C95F9D87A}">
      <dgm:prSet/>
      <dgm:spPr/>
      <dgm:t>
        <a:bodyPr/>
        <a:lstStyle/>
        <a:p>
          <a:endParaRPr lang="ru-RU"/>
        </a:p>
      </dgm:t>
    </dgm:pt>
    <dgm:pt modelId="{A11624F8-BE89-4191-B88E-571C50BAFB9A}">
      <dgm:prSet/>
      <dgm:spPr/>
      <dgm:t>
        <a:bodyPr/>
        <a:lstStyle/>
        <a:p>
          <a:pPr rtl="0"/>
          <a:r>
            <a:rPr lang="ru-RU" b="0" i="0" baseline="0" dirty="0"/>
            <a:t>Успешно  функционируют мастерские, оснащенные современной материально-технической базой по одной из компетенций </a:t>
          </a:r>
          <a:r>
            <a:rPr lang="ru-RU" b="0" i="0" baseline="0" dirty="0" err="1"/>
            <a:t>Ворлдскиллс</a:t>
          </a:r>
          <a:r>
            <a:rPr lang="ru-RU" b="0" i="0" baseline="0" dirty="0"/>
            <a:t> Россия </a:t>
          </a:r>
          <a:r>
            <a:rPr lang="ru-RU" b="0" i="0" baseline="0" dirty="0">
              <a:solidFill>
                <a:srgbClr val="2E2E2E"/>
              </a:solidFill>
            </a:rPr>
            <a:t>(ВСР).</a:t>
          </a:r>
          <a:endParaRPr lang="ru-RU" dirty="0">
            <a:solidFill>
              <a:srgbClr val="2E2E2E"/>
            </a:solidFill>
          </a:endParaRPr>
        </a:p>
      </dgm:t>
    </dgm:pt>
    <dgm:pt modelId="{51A31502-E358-480A-A2CB-F872A8AC4453}" type="parTrans" cxnId="{F0190511-FF5E-4C2C-9491-C5BF335C8D7C}">
      <dgm:prSet/>
      <dgm:spPr/>
      <dgm:t>
        <a:bodyPr/>
        <a:lstStyle/>
        <a:p>
          <a:endParaRPr lang="ru-RU"/>
        </a:p>
      </dgm:t>
    </dgm:pt>
    <dgm:pt modelId="{6009D73B-DD13-4C49-9616-640D741A810D}" type="sibTrans" cxnId="{F0190511-FF5E-4C2C-9491-C5BF335C8D7C}">
      <dgm:prSet/>
      <dgm:spPr/>
      <dgm:t>
        <a:bodyPr/>
        <a:lstStyle/>
        <a:p>
          <a:endParaRPr lang="ru-RU"/>
        </a:p>
      </dgm:t>
    </dgm:pt>
    <dgm:pt modelId="{46E4EEEA-76D8-4325-999F-1300F466E5BD}">
      <dgm:prSet/>
      <dgm:spPr/>
      <dgm:t>
        <a:bodyPr/>
        <a:lstStyle/>
        <a:p>
          <a:pPr rtl="0"/>
          <a:r>
            <a:rPr lang="ru-RU" b="0" i="0" baseline="0" dirty="0"/>
            <a:t>Внедряются программы профессионального обучения по наиболее востребованным и перспективным профессиям на уровне, соответствующем стандартам ВСР.</a:t>
          </a:r>
          <a:endParaRPr lang="ru-RU" dirty="0"/>
        </a:p>
      </dgm:t>
    </dgm:pt>
    <dgm:pt modelId="{B50F1FBD-A1B4-4087-AB1A-02D179D5BEBD}" type="parTrans" cxnId="{2ADBFAC5-F60B-4D2E-90BD-51BAE871FDFE}">
      <dgm:prSet/>
      <dgm:spPr/>
      <dgm:t>
        <a:bodyPr/>
        <a:lstStyle/>
        <a:p>
          <a:endParaRPr lang="ru-RU"/>
        </a:p>
      </dgm:t>
    </dgm:pt>
    <dgm:pt modelId="{A0358D39-6ABC-4F42-84B8-DA02D63AABF8}" type="sibTrans" cxnId="{2ADBFAC5-F60B-4D2E-90BD-51BAE871FDFE}">
      <dgm:prSet/>
      <dgm:spPr/>
      <dgm:t>
        <a:bodyPr/>
        <a:lstStyle/>
        <a:p>
          <a:endParaRPr lang="ru-RU"/>
        </a:p>
      </dgm:t>
    </dgm:pt>
    <dgm:pt modelId="{7E13E08C-DEEE-4B08-9609-85B2BB603F06}">
      <dgm:prSet/>
      <dgm:spPr/>
      <dgm:t>
        <a:bodyPr/>
        <a:lstStyle/>
        <a:p>
          <a:pPr rtl="0"/>
          <a:r>
            <a:rPr lang="ru-RU" b="0" i="0" baseline="0" dirty="0"/>
            <a:t>Увеличивается количество обучающихся по программам СПО, которые проходят аттестацию с использованием механизма демонстрационного экзамена. </a:t>
          </a:r>
          <a:endParaRPr lang="ru-RU" dirty="0"/>
        </a:p>
      </dgm:t>
    </dgm:pt>
    <dgm:pt modelId="{6D37DFD6-8596-4163-98A3-724B0A3F38CA}" type="parTrans" cxnId="{D8F6491F-4AD0-442B-AB20-8FB9928A3E8C}">
      <dgm:prSet/>
      <dgm:spPr/>
      <dgm:t>
        <a:bodyPr/>
        <a:lstStyle/>
        <a:p>
          <a:endParaRPr lang="ru-RU"/>
        </a:p>
      </dgm:t>
    </dgm:pt>
    <dgm:pt modelId="{BC72A944-EF70-4C7C-9EC7-54D593748533}" type="sibTrans" cxnId="{D8F6491F-4AD0-442B-AB20-8FB9928A3E8C}">
      <dgm:prSet/>
      <dgm:spPr/>
      <dgm:t>
        <a:bodyPr/>
        <a:lstStyle/>
        <a:p>
          <a:endParaRPr lang="ru-RU"/>
        </a:p>
      </dgm:t>
    </dgm:pt>
    <dgm:pt modelId="{4A1B28A5-0664-4BDA-92F5-2CBFF80038A2}">
      <dgm:prSet/>
      <dgm:spPr/>
      <dgm:t>
        <a:bodyPr/>
        <a:lstStyle/>
        <a:p>
          <a:pPr rtl="0"/>
          <a:r>
            <a:rPr lang="ru-RU" b="0" i="0" baseline="0" dirty="0"/>
            <a:t>Проведен  Мировой чемпионат по профессиональному мастерству по стандартам </a:t>
          </a:r>
          <a:r>
            <a:rPr lang="ru-RU" b="0" i="0" baseline="0" dirty="0" err="1"/>
            <a:t>Ворлдскиллс</a:t>
          </a:r>
          <a:r>
            <a:rPr lang="ru-RU" b="0" i="0" baseline="0" dirty="0"/>
            <a:t> в 2019 году в г.Казани.</a:t>
          </a:r>
          <a:endParaRPr lang="ru-RU" dirty="0"/>
        </a:p>
      </dgm:t>
    </dgm:pt>
    <dgm:pt modelId="{515AAF69-C13F-401F-970E-4F2E43ECA0AE}" type="parTrans" cxnId="{96059338-6E0F-4725-9E4F-7C10C7EB6458}">
      <dgm:prSet/>
      <dgm:spPr/>
      <dgm:t>
        <a:bodyPr/>
        <a:lstStyle/>
        <a:p>
          <a:endParaRPr lang="ru-RU"/>
        </a:p>
      </dgm:t>
    </dgm:pt>
    <dgm:pt modelId="{5B6508F6-B4BD-474C-82FE-F51A4F84E371}" type="sibTrans" cxnId="{96059338-6E0F-4725-9E4F-7C10C7EB6458}">
      <dgm:prSet/>
      <dgm:spPr/>
      <dgm:t>
        <a:bodyPr/>
        <a:lstStyle/>
        <a:p>
          <a:endParaRPr lang="ru-RU"/>
        </a:p>
      </dgm:t>
    </dgm:pt>
    <dgm:pt modelId="{8ABC84F1-B645-46AA-902B-59B15108055D}" type="pres">
      <dgm:prSet presAssocID="{D316F589-746D-4C1C-AA69-85BE7476F2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3500A8-93F8-4581-B487-152FB7C76C34}" type="pres">
      <dgm:prSet presAssocID="{EE9B7A82-2D84-4D97-B377-97A1D65A0E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95FF2-A94D-4985-8A8B-248F8BCF3D3A}" type="pres">
      <dgm:prSet presAssocID="{EE9B7A82-2D84-4D97-B377-97A1D65A0E63}" presName="childText" presStyleLbl="revTx" presStyleIdx="0" presStyleCnt="1" custScaleY="97753" custLinFactNeighborY="16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C98E6D-5A73-4FD8-AC1B-4AF1CE4C6AF4}" type="presOf" srcId="{5450C39C-2F67-43DB-AC1B-E259C7DC5B07}" destId="{D9995FF2-A94D-4985-8A8B-248F8BCF3D3A}" srcOrd="0" destOrd="1" presId="urn:microsoft.com/office/officeart/2005/8/layout/vList2"/>
    <dgm:cxn modelId="{96059338-6E0F-4725-9E4F-7C10C7EB6458}" srcId="{EE9B7A82-2D84-4D97-B377-97A1D65A0E63}" destId="{4A1B28A5-0664-4BDA-92F5-2CBFF80038A2}" srcOrd="0" destOrd="0" parTransId="{515AAF69-C13F-401F-970E-4F2E43ECA0AE}" sibTransId="{5B6508F6-B4BD-474C-82FE-F51A4F84E371}"/>
    <dgm:cxn modelId="{7F5B2AA4-89F7-420F-91EC-7FE3C7DE32D0}" type="presOf" srcId="{EE9B7A82-2D84-4D97-B377-97A1D65A0E63}" destId="{443500A8-93F8-4581-B487-152FB7C76C34}" srcOrd="0" destOrd="0" presId="urn:microsoft.com/office/officeart/2005/8/layout/vList2"/>
    <dgm:cxn modelId="{2ADBFAC5-F60B-4D2E-90BD-51BAE871FDFE}" srcId="{EE9B7A82-2D84-4D97-B377-97A1D65A0E63}" destId="{46E4EEEA-76D8-4325-999F-1300F466E5BD}" srcOrd="3" destOrd="0" parTransId="{B50F1FBD-A1B4-4087-AB1A-02D179D5BEBD}" sibTransId="{A0358D39-6ABC-4F42-84B8-DA02D63AABF8}"/>
    <dgm:cxn modelId="{D8F6491F-4AD0-442B-AB20-8FB9928A3E8C}" srcId="{EE9B7A82-2D84-4D97-B377-97A1D65A0E63}" destId="{7E13E08C-DEEE-4B08-9609-85B2BB603F06}" srcOrd="4" destOrd="0" parTransId="{6D37DFD6-8596-4163-98A3-724B0A3F38CA}" sibTransId="{BC72A944-EF70-4C7C-9EC7-54D593748533}"/>
    <dgm:cxn modelId="{7334DD2B-AD27-4EF8-A00D-F91262759EB5}" type="presOf" srcId="{7E13E08C-DEEE-4B08-9609-85B2BB603F06}" destId="{D9995FF2-A94D-4985-8A8B-248F8BCF3D3A}" srcOrd="0" destOrd="4" presId="urn:microsoft.com/office/officeart/2005/8/layout/vList2"/>
    <dgm:cxn modelId="{07F93353-D023-41D3-8933-EF3C95F9D87A}" srcId="{EE9B7A82-2D84-4D97-B377-97A1D65A0E63}" destId="{5450C39C-2F67-43DB-AC1B-E259C7DC5B07}" srcOrd="1" destOrd="0" parTransId="{26B815D2-7451-4951-9485-67BA506EF2C8}" sibTransId="{E5AD5EBC-2325-4AFC-918B-F487125E572E}"/>
    <dgm:cxn modelId="{C646DDE1-9BD9-44D4-AFB5-DE8B58F698C3}" type="presOf" srcId="{A11624F8-BE89-4191-B88E-571C50BAFB9A}" destId="{D9995FF2-A94D-4985-8A8B-248F8BCF3D3A}" srcOrd="0" destOrd="2" presId="urn:microsoft.com/office/officeart/2005/8/layout/vList2"/>
    <dgm:cxn modelId="{7581DFD1-50AA-4337-B9BC-E2A99F2E86B2}" type="presOf" srcId="{D316F589-746D-4C1C-AA69-85BE7476F22A}" destId="{8ABC84F1-B645-46AA-902B-59B15108055D}" srcOrd="0" destOrd="0" presId="urn:microsoft.com/office/officeart/2005/8/layout/vList2"/>
    <dgm:cxn modelId="{F4F39ABE-9935-46A8-B44F-03508795C1A2}" srcId="{D316F589-746D-4C1C-AA69-85BE7476F22A}" destId="{EE9B7A82-2D84-4D97-B377-97A1D65A0E63}" srcOrd="0" destOrd="0" parTransId="{AABEA030-E312-4371-91EE-6565480821B3}" sibTransId="{9AD88488-8C20-41C2-8AAA-8291621564F6}"/>
    <dgm:cxn modelId="{F0190511-FF5E-4C2C-9491-C5BF335C8D7C}" srcId="{EE9B7A82-2D84-4D97-B377-97A1D65A0E63}" destId="{A11624F8-BE89-4191-B88E-571C50BAFB9A}" srcOrd="2" destOrd="0" parTransId="{51A31502-E358-480A-A2CB-F872A8AC4453}" sibTransId="{6009D73B-DD13-4C49-9616-640D741A810D}"/>
    <dgm:cxn modelId="{D42CE1D9-752E-465E-BBD9-B772EFE2430D}" type="presOf" srcId="{46E4EEEA-76D8-4325-999F-1300F466E5BD}" destId="{D9995FF2-A94D-4985-8A8B-248F8BCF3D3A}" srcOrd="0" destOrd="3" presId="urn:microsoft.com/office/officeart/2005/8/layout/vList2"/>
    <dgm:cxn modelId="{4AF23B29-6108-4AB7-8A57-DA160EB03D47}" type="presOf" srcId="{4A1B28A5-0664-4BDA-92F5-2CBFF80038A2}" destId="{D9995FF2-A94D-4985-8A8B-248F8BCF3D3A}" srcOrd="0" destOrd="0" presId="urn:microsoft.com/office/officeart/2005/8/layout/vList2"/>
    <dgm:cxn modelId="{D0086696-BEFB-4512-82C6-801B3D107393}" type="presParOf" srcId="{8ABC84F1-B645-46AA-902B-59B15108055D}" destId="{443500A8-93F8-4581-B487-152FB7C76C34}" srcOrd="0" destOrd="0" presId="urn:microsoft.com/office/officeart/2005/8/layout/vList2"/>
    <dgm:cxn modelId="{1C7790DD-AF7C-4F5D-94EC-602F7FFB3E4D}" type="presParOf" srcId="{8ABC84F1-B645-46AA-902B-59B15108055D}" destId="{D9995FF2-A94D-4985-8A8B-248F8BCF3D3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E3A967-1247-4F20-922A-A556FFE4E4D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01416C-20EB-46DE-966A-4D16E4FA1A72}">
      <dgm:prSet/>
      <dgm:spPr/>
      <dgm:t>
        <a:bodyPr/>
        <a:lstStyle/>
        <a:p>
          <a:pPr rtl="0"/>
          <a:r>
            <a:rPr lang="ru-RU" b="0" i="0" baseline="0" dirty="0"/>
            <a:t>Тенденции в части проведения демонстрационного  экзамена в рамках государственной итоговой аттестации:</a:t>
          </a:r>
          <a:endParaRPr lang="ru-RU" dirty="0"/>
        </a:p>
      </dgm:t>
    </dgm:pt>
    <dgm:pt modelId="{DBF6CEE6-BDDF-4A6F-AB83-72F539CF8CBA}" type="parTrans" cxnId="{E769461E-1064-47B5-B180-3D69AD4DC37F}">
      <dgm:prSet/>
      <dgm:spPr/>
      <dgm:t>
        <a:bodyPr/>
        <a:lstStyle/>
        <a:p>
          <a:endParaRPr lang="ru-RU"/>
        </a:p>
      </dgm:t>
    </dgm:pt>
    <dgm:pt modelId="{58A8EB73-9DF1-4666-8131-CA55FF03CA5F}" type="sibTrans" cxnId="{E769461E-1064-47B5-B180-3D69AD4DC37F}">
      <dgm:prSet/>
      <dgm:spPr/>
      <dgm:t>
        <a:bodyPr/>
        <a:lstStyle/>
        <a:p>
          <a:endParaRPr lang="ru-RU"/>
        </a:p>
      </dgm:t>
    </dgm:pt>
    <dgm:pt modelId="{D7F54221-8A30-45D7-9A2E-E71BCE6C9191}">
      <dgm:prSet/>
      <dgm:spPr/>
      <dgm:t>
        <a:bodyPr/>
        <a:lstStyle/>
        <a:p>
          <a:pPr rtl="0"/>
          <a:r>
            <a:rPr lang="ru-RU" b="0" i="0" baseline="0" dirty="0"/>
            <a:t>Разработка и адаптация под ГИА компетенций ВСР. Утверждение ФГОС СПО, предусматривающих ГИА в форме ДЭ и согласованных с </a:t>
          </a:r>
          <a:r>
            <a:rPr lang="ru-RU" b="0" i="0" baseline="0" dirty="0" err="1"/>
            <a:t>профстандартами</a:t>
          </a:r>
          <a:r>
            <a:rPr lang="ru-RU" b="0" i="0" baseline="0" dirty="0"/>
            <a:t>. Проведение аттестации в образовательных организациях СПО в форме ДЭ.</a:t>
          </a:r>
          <a:endParaRPr lang="ru-RU" dirty="0"/>
        </a:p>
      </dgm:t>
    </dgm:pt>
    <dgm:pt modelId="{1A985E49-A6FB-4449-9583-6F6D9667AF85}" type="parTrans" cxnId="{0301C588-2AD1-49F1-9A1B-47B7E2AE4D5B}">
      <dgm:prSet/>
      <dgm:spPr/>
      <dgm:t>
        <a:bodyPr/>
        <a:lstStyle/>
        <a:p>
          <a:endParaRPr lang="ru-RU"/>
        </a:p>
      </dgm:t>
    </dgm:pt>
    <dgm:pt modelId="{6E5A2D6F-4A5B-4688-BE92-766A42638DB8}" type="sibTrans" cxnId="{0301C588-2AD1-49F1-9A1B-47B7E2AE4D5B}">
      <dgm:prSet/>
      <dgm:spPr/>
      <dgm:t>
        <a:bodyPr/>
        <a:lstStyle/>
        <a:p>
          <a:endParaRPr lang="ru-RU"/>
        </a:p>
      </dgm:t>
    </dgm:pt>
    <dgm:pt modelId="{2E22B938-6261-43A8-9E5B-69EB6C9BF822}">
      <dgm:prSet/>
      <dgm:spPr/>
      <dgm:t>
        <a:bodyPr/>
        <a:lstStyle/>
        <a:p>
          <a:pPr rtl="0"/>
          <a:r>
            <a:rPr lang="ru-RU" b="0" i="0" baseline="0" dirty="0"/>
            <a:t>Разработка и адаптация под ГИА компетенций ВСР. Отсутствие в ФГОС СПО требований к ГИА в форме ДЭ. Проведение в пилотном режиме аттестации в образовательных организациях СПО в форме ДЭ. </a:t>
          </a:r>
          <a:endParaRPr lang="ru-RU" dirty="0"/>
        </a:p>
      </dgm:t>
    </dgm:pt>
    <dgm:pt modelId="{15C6BAE5-B601-4BCB-A097-5BF707AB8BAF}" type="parTrans" cxnId="{FD99FED3-429A-4E87-99CF-1E110E167678}">
      <dgm:prSet/>
      <dgm:spPr/>
      <dgm:t>
        <a:bodyPr/>
        <a:lstStyle/>
        <a:p>
          <a:endParaRPr lang="ru-RU"/>
        </a:p>
      </dgm:t>
    </dgm:pt>
    <dgm:pt modelId="{59BB9C62-C99C-4A53-AD6A-E76BCC7D476E}" type="sibTrans" cxnId="{FD99FED3-429A-4E87-99CF-1E110E167678}">
      <dgm:prSet/>
      <dgm:spPr/>
      <dgm:t>
        <a:bodyPr/>
        <a:lstStyle/>
        <a:p>
          <a:endParaRPr lang="ru-RU"/>
        </a:p>
      </dgm:t>
    </dgm:pt>
    <dgm:pt modelId="{9CA421EB-8A9E-4033-AF00-43111B09C2C9}">
      <dgm:prSet/>
      <dgm:spPr/>
      <dgm:t>
        <a:bodyPr/>
        <a:lstStyle/>
        <a:p>
          <a:pPr rtl="0"/>
          <a:r>
            <a:rPr lang="ru-RU" b="0" i="0" baseline="0" dirty="0"/>
            <a:t>Утверждение ФГОС СПО, предусматривающих ГИА в форме ДЭ. Отсутствие соответствующей компетенции ВСР.</a:t>
          </a:r>
          <a:endParaRPr lang="ru-RU" dirty="0"/>
        </a:p>
      </dgm:t>
    </dgm:pt>
    <dgm:pt modelId="{7B55A7DA-DEE9-48E4-A2F7-E505869FA97F}" type="parTrans" cxnId="{E133036C-9800-4F9D-9DED-D9B188A24BBA}">
      <dgm:prSet/>
      <dgm:spPr/>
      <dgm:t>
        <a:bodyPr/>
        <a:lstStyle/>
        <a:p>
          <a:endParaRPr lang="ru-RU"/>
        </a:p>
      </dgm:t>
    </dgm:pt>
    <dgm:pt modelId="{EED7E3A3-F5E2-419A-8430-D7618A517E3E}" type="sibTrans" cxnId="{E133036C-9800-4F9D-9DED-D9B188A24BBA}">
      <dgm:prSet/>
      <dgm:spPr/>
      <dgm:t>
        <a:bodyPr/>
        <a:lstStyle/>
        <a:p>
          <a:endParaRPr lang="ru-RU"/>
        </a:p>
      </dgm:t>
    </dgm:pt>
    <dgm:pt modelId="{3D82D3EC-587D-41E7-BE56-09052B2D5A82}" type="pres">
      <dgm:prSet presAssocID="{15E3A967-1247-4F20-922A-A556FFE4E4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15C0FF-F7A2-47BD-8BAB-DD48C880309F}" type="pres">
      <dgm:prSet presAssocID="{E501416C-20EB-46DE-966A-4D16E4FA1A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BFBF9-0CBF-4151-8988-4DE15E639C38}" type="pres">
      <dgm:prSet presAssocID="{E501416C-20EB-46DE-966A-4D16E4FA1A72}" presName="childText" presStyleLbl="revTx" presStyleIdx="0" presStyleCnt="1" custLinFactNeighborY="16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61583-6BF4-466A-B1EC-0BFE736B6901}" type="presOf" srcId="{2E22B938-6261-43A8-9E5B-69EB6C9BF822}" destId="{23BBFBF9-0CBF-4151-8988-4DE15E639C38}" srcOrd="0" destOrd="1" presId="urn:microsoft.com/office/officeart/2005/8/layout/vList2"/>
    <dgm:cxn modelId="{FD99FED3-429A-4E87-99CF-1E110E167678}" srcId="{E501416C-20EB-46DE-966A-4D16E4FA1A72}" destId="{2E22B938-6261-43A8-9E5B-69EB6C9BF822}" srcOrd="1" destOrd="0" parTransId="{15C6BAE5-B601-4BCB-A097-5BF707AB8BAF}" sibTransId="{59BB9C62-C99C-4A53-AD6A-E76BCC7D476E}"/>
    <dgm:cxn modelId="{E769461E-1064-47B5-B180-3D69AD4DC37F}" srcId="{15E3A967-1247-4F20-922A-A556FFE4E4D8}" destId="{E501416C-20EB-46DE-966A-4D16E4FA1A72}" srcOrd="0" destOrd="0" parTransId="{DBF6CEE6-BDDF-4A6F-AB83-72F539CF8CBA}" sibTransId="{58A8EB73-9DF1-4666-8131-CA55FF03CA5F}"/>
    <dgm:cxn modelId="{97C4D8B8-90AC-405A-A1F2-5E269CE703AE}" type="presOf" srcId="{D7F54221-8A30-45D7-9A2E-E71BCE6C9191}" destId="{23BBFBF9-0CBF-4151-8988-4DE15E639C38}" srcOrd="0" destOrd="0" presId="urn:microsoft.com/office/officeart/2005/8/layout/vList2"/>
    <dgm:cxn modelId="{5C02FAAE-7A0C-4BDA-B7ED-44642FCC1835}" type="presOf" srcId="{E501416C-20EB-46DE-966A-4D16E4FA1A72}" destId="{2F15C0FF-F7A2-47BD-8BAB-DD48C880309F}" srcOrd="0" destOrd="0" presId="urn:microsoft.com/office/officeart/2005/8/layout/vList2"/>
    <dgm:cxn modelId="{0301C588-2AD1-49F1-9A1B-47B7E2AE4D5B}" srcId="{E501416C-20EB-46DE-966A-4D16E4FA1A72}" destId="{D7F54221-8A30-45D7-9A2E-E71BCE6C9191}" srcOrd="0" destOrd="0" parTransId="{1A985E49-A6FB-4449-9583-6F6D9667AF85}" sibTransId="{6E5A2D6F-4A5B-4688-BE92-766A42638DB8}"/>
    <dgm:cxn modelId="{E7C1EC68-9B6C-4E08-A696-1EEBD6541F80}" type="presOf" srcId="{15E3A967-1247-4F20-922A-A556FFE4E4D8}" destId="{3D82D3EC-587D-41E7-BE56-09052B2D5A82}" srcOrd="0" destOrd="0" presId="urn:microsoft.com/office/officeart/2005/8/layout/vList2"/>
    <dgm:cxn modelId="{9BCCE987-FADE-4660-BE4D-4923C2C938A6}" type="presOf" srcId="{9CA421EB-8A9E-4033-AF00-43111B09C2C9}" destId="{23BBFBF9-0CBF-4151-8988-4DE15E639C38}" srcOrd="0" destOrd="2" presId="urn:microsoft.com/office/officeart/2005/8/layout/vList2"/>
    <dgm:cxn modelId="{E133036C-9800-4F9D-9DED-D9B188A24BBA}" srcId="{E501416C-20EB-46DE-966A-4D16E4FA1A72}" destId="{9CA421EB-8A9E-4033-AF00-43111B09C2C9}" srcOrd="2" destOrd="0" parTransId="{7B55A7DA-DEE9-48E4-A2F7-E505869FA97F}" sibTransId="{EED7E3A3-F5E2-419A-8430-D7618A517E3E}"/>
    <dgm:cxn modelId="{7623C23B-A441-4DA8-8CCE-FA1A0B954C8B}" type="presParOf" srcId="{3D82D3EC-587D-41E7-BE56-09052B2D5A82}" destId="{2F15C0FF-F7A2-47BD-8BAB-DD48C880309F}" srcOrd="0" destOrd="0" presId="urn:microsoft.com/office/officeart/2005/8/layout/vList2"/>
    <dgm:cxn modelId="{499800CE-1C02-4B63-B4A7-FFBEC7E9DFE2}" type="presParOf" srcId="{3D82D3EC-587D-41E7-BE56-09052B2D5A82}" destId="{23BBFBF9-0CBF-4151-8988-4DE15E639C3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DC84AB-4901-4511-9BBE-5154DE4F198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21093B-83BC-4B06-B617-5A87FAFBFE7E}">
      <dgm:prSet custT="1"/>
      <dgm:spPr/>
      <dgm:t>
        <a:bodyPr/>
        <a:lstStyle/>
        <a:p>
          <a:pPr rtl="0"/>
          <a:r>
            <a:rPr lang="ru-RU" sz="1900" b="0" i="0" baseline="0" dirty="0"/>
            <a:t>Ожидаемые результаты проекта:</a:t>
          </a:r>
          <a:endParaRPr lang="ru-RU" sz="1900" dirty="0"/>
        </a:p>
      </dgm:t>
    </dgm:pt>
    <dgm:pt modelId="{349CFB74-7F54-4A6D-B9E5-4860C56B4FCE}" type="parTrans" cxnId="{97AB853B-1628-460D-9473-624BBD5CF599}">
      <dgm:prSet/>
      <dgm:spPr/>
      <dgm:t>
        <a:bodyPr/>
        <a:lstStyle/>
        <a:p>
          <a:endParaRPr lang="ru-RU"/>
        </a:p>
      </dgm:t>
    </dgm:pt>
    <dgm:pt modelId="{8A6CCE10-3EF9-429B-92D0-5745D686FED3}" type="sibTrans" cxnId="{97AB853B-1628-460D-9473-624BBD5CF599}">
      <dgm:prSet/>
      <dgm:spPr/>
      <dgm:t>
        <a:bodyPr/>
        <a:lstStyle/>
        <a:p>
          <a:endParaRPr lang="ru-RU"/>
        </a:p>
      </dgm:t>
    </dgm:pt>
    <dgm:pt modelId="{B8B20B85-008D-49DB-9CFB-459623A754FD}">
      <dgm:prSet custT="1"/>
      <dgm:spPr/>
      <dgm:t>
        <a:bodyPr/>
        <a:lstStyle/>
        <a:p>
          <a:pPr rtl="0"/>
          <a:r>
            <a:rPr lang="ru-RU" sz="1700" b="0" i="0" baseline="0" dirty="0"/>
            <a:t>матрица соответствия компетенций </a:t>
          </a:r>
          <a:r>
            <a:rPr lang="ru-RU" sz="1700" b="0" i="0" baseline="0" dirty="0" err="1"/>
            <a:t>Ворлдскиллс</a:t>
          </a:r>
          <a:r>
            <a:rPr lang="ru-RU" sz="1700" b="0" i="0" baseline="0" dirty="0"/>
            <a:t> Россия, ФГОС СПО и соответствующих профессиональных стандартов;</a:t>
          </a:r>
          <a:endParaRPr lang="ru-RU" sz="1700" dirty="0"/>
        </a:p>
      </dgm:t>
    </dgm:pt>
    <dgm:pt modelId="{5D280DBF-7A69-4D03-A918-91023CFC2AFB}" type="parTrans" cxnId="{A0CADA88-62EC-4B6D-80C4-A30F471AB50A}">
      <dgm:prSet/>
      <dgm:spPr/>
      <dgm:t>
        <a:bodyPr/>
        <a:lstStyle/>
        <a:p>
          <a:endParaRPr lang="ru-RU"/>
        </a:p>
      </dgm:t>
    </dgm:pt>
    <dgm:pt modelId="{B80CE7D7-265C-4C4C-ACB6-8F418D72B311}" type="sibTrans" cxnId="{A0CADA88-62EC-4B6D-80C4-A30F471AB50A}">
      <dgm:prSet/>
      <dgm:spPr/>
      <dgm:t>
        <a:bodyPr/>
        <a:lstStyle/>
        <a:p>
          <a:endParaRPr lang="ru-RU"/>
        </a:p>
      </dgm:t>
    </dgm:pt>
    <dgm:pt modelId="{1D49418F-A2AB-44EF-AC69-09A9B9632501}">
      <dgm:prSet custT="1"/>
      <dgm:spPr/>
      <dgm:t>
        <a:bodyPr/>
        <a:lstStyle/>
        <a:p>
          <a:pPr rtl="0"/>
          <a:r>
            <a:rPr lang="ru-RU" sz="1700" b="0" i="0" baseline="0" dirty="0"/>
            <a:t>перечень ФГОС СПО, требующих доработки или актуализации с учетом существующих компетенций </a:t>
          </a:r>
          <a:r>
            <a:rPr lang="ru-RU" sz="1700" b="0" i="0" baseline="0" dirty="0" err="1"/>
            <a:t>Ворлдскиллс</a:t>
          </a:r>
          <a:r>
            <a:rPr lang="ru-RU" sz="1700" b="0" i="0" baseline="0" dirty="0"/>
            <a:t> Россия и профессиональных стандартов (в том числе в части описания МТБ);</a:t>
          </a:r>
          <a:endParaRPr lang="ru-RU" sz="1700" dirty="0"/>
        </a:p>
      </dgm:t>
    </dgm:pt>
    <dgm:pt modelId="{7B8671E0-834C-4DA4-99C4-30CFD59110AB}" type="parTrans" cxnId="{0F9F254E-9BB5-4B8A-8C0F-F2D446A8B8E0}">
      <dgm:prSet/>
      <dgm:spPr/>
      <dgm:t>
        <a:bodyPr/>
        <a:lstStyle/>
        <a:p>
          <a:endParaRPr lang="ru-RU"/>
        </a:p>
      </dgm:t>
    </dgm:pt>
    <dgm:pt modelId="{5E4E24AC-2779-4337-B9A2-E1669C741C9B}" type="sibTrans" cxnId="{0F9F254E-9BB5-4B8A-8C0F-F2D446A8B8E0}">
      <dgm:prSet/>
      <dgm:spPr/>
      <dgm:t>
        <a:bodyPr/>
        <a:lstStyle/>
        <a:p>
          <a:endParaRPr lang="ru-RU"/>
        </a:p>
      </dgm:t>
    </dgm:pt>
    <dgm:pt modelId="{8A5D20AA-FBCE-432C-B0C3-6B0DE273E30A}">
      <dgm:prSet custT="1"/>
      <dgm:spPr/>
      <dgm:t>
        <a:bodyPr/>
        <a:lstStyle/>
        <a:p>
          <a:pPr rtl="0"/>
          <a:r>
            <a:rPr lang="ru-RU" sz="1700" b="0" i="0" baseline="0" dirty="0"/>
            <a:t>перечень ФГОС СПО, по которым необходима разработка новых компетенций или актуализация существующих компетенций по стандартам ВСР.</a:t>
          </a:r>
          <a:endParaRPr lang="ru-RU" sz="1700" dirty="0"/>
        </a:p>
      </dgm:t>
    </dgm:pt>
    <dgm:pt modelId="{ACC4EB12-004F-450C-9991-9E2E7D123C10}" type="parTrans" cxnId="{8BA6A7AB-1F9C-46B4-869E-51671E1590AC}">
      <dgm:prSet/>
      <dgm:spPr/>
      <dgm:t>
        <a:bodyPr/>
        <a:lstStyle/>
        <a:p>
          <a:endParaRPr lang="ru-RU"/>
        </a:p>
      </dgm:t>
    </dgm:pt>
    <dgm:pt modelId="{C199494C-D897-46BC-BBA2-FFD0C6A7FA73}" type="sibTrans" cxnId="{8BA6A7AB-1F9C-46B4-869E-51671E1590AC}">
      <dgm:prSet/>
      <dgm:spPr/>
      <dgm:t>
        <a:bodyPr/>
        <a:lstStyle/>
        <a:p>
          <a:endParaRPr lang="ru-RU"/>
        </a:p>
      </dgm:t>
    </dgm:pt>
    <dgm:pt modelId="{2D91936A-33FF-4792-9ECA-4A1B777B6E30}">
      <dgm:prSet/>
      <dgm:spPr/>
      <dgm:t>
        <a:bodyPr/>
        <a:lstStyle/>
        <a:p>
          <a:pPr rtl="0"/>
          <a:endParaRPr lang="ru-RU" sz="1300" dirty="0"/>
        </a:p>
      </dgm:t>
    </dgm:pt>
    <dgm:pt modelId="{7BD1FBA0-0E79-4EAB-BB05-4F39CF743A85}" type="parTrans" cxnId="{BA5835D8-500F-4B96-8DB4-9BC40D399385}">
      <dgm:prSet/>
      <dgm:spPr/>
      <dgm:t>
        <a:bodyPr/>
        <a:lstStyle/>
        <a:p>
          <a:endParaRPr lang="ru-RU"/>
        </a:p>
      </dgm:t>
    </dgm:pt>
    <dgm:pt modelId="{34FA9505-F0E4-4F6B-BFAE-E3985D68B2DE}" type="sibTrans" cxnId="{BA5835D8-500F-4B96-8DB4-9BC40D399385}">
      <dgm:prSet/>
      <dgm:spPr/>
      <dgm:t>
        <a:bodyPr/>
        <a:lstStyle/>
        <a:p>
          <a:endParaRPr lang="ru-RU"/>
        </a:p>
      </dgm:t>
    </dgm:pt>
    <dgm:pt modelId="{AD8BC0FD-0820-4C5F-87E0-DAE47BA7387E}" type="pres">
      <dgm:prSet presAssocID="{29DC84AB-4901-4511-9BBE-5154DE4F198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FD9A50-BD64-4402-B8B4-6B36217A417E}" type="pres">
      <dgm:prSet presAssocID="{6621093B-83BC-4B06-B617-5A87FAFBFE7E}" presName="parentLin" presStyleCnt="0"/>
      <dgm:spPr/>
    </dgm:pt>
    <dgm:pt modelId="{D12A82E1-6AA7-439F-86E9-A5749056BECA}" type="pres">
      <dgm:prSet presAssocID="{6621093B-83BC-4B06-B617-5A87FAFBFE7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79E79D64-BA66-4A9B-96B3-A9C46FC0FF52}" type="pres">
      <dgm:prSet presAssocID="{6621093B-83BC-4B06-B617-5A87FAFBFE7E}" presName="parentText" presStyleLbl="node1" presStyleIdx="0" presStyleCnt="1" custScaleY="398573" custLinFactY="-100000" custLinFactNeighborX="-51539" custLinFactNeighborY="-1086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A7E01-95C3-4967-B4E7-7407D89013E6}" type="pres">
      <dgm:prSet presAssocID="{6621093B-83BC-4B06-B617-5A87FAFBFE7E}" presName="negativeSpace" presStyleCnt="0"/>
      <dgm:spPr/>
    </dgm:pt>
    <dgm:pt modelId="{A7EF1623-F91E-4208-968A-700895BF8873}" type="pres">
      <dgm:prSet presAssocID="{6621093B-83BC-4B06-B617-5A87FAFBFE7E}" presName="childText" presStyleLbl="conFgAcc1" presStyleIdx="0" presStyleCnt="1" custScaleY="158533" custLinFactY="-12954" custLinFactNeighborX="86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A92CB2-21C0-41F0-B440-393E2CDF41A1}" type="presOf" srcId="{8A5D20AA-FBCE-432C-B0C3-6B0DE273E30A}" destId="{A7EF1623-F91E-4208-968A-700895BF8873}" srcOrd="0" destOrd="3" presId="urn:microsoft.com/office/officeart/2005/8/layout/list1"/>
    <dgm:cxn modelId="{D539C864-9CB7-47F1-9D98-C66BD72A657B}" type="presOf" srcId="{6621093B-83BC-4B06-B617-5A87FAFBFE7E}" destId="{D12A82E1-6AA7-439F-86E9-A5749056BECA}" srcOrd="0" destOrd="0" presId="urn:microsoft.com/office/officeart/2005/8/layout/list1"/>
    <dgm:cxn modelId="{8BA6A7AB-1F9C-46B4-869E-51671E1590AC}" srcId="{6621093B-83BC-4B06-B617-5A87FAFBFE7E}" destId="{8A5D20AA-FBCE-432C-B0C3-6B0DE273E30A}" srcOrd="3" destOrd="0" parTransId="{ACC4EB12-004F-450C-9991-9E2E7D123C10}" sibTransId="{C199494C-D897-46BC-BBA2-FFD0C6A7FA73}"/>
    <dgm:cxn modelId="{6F3AA07B-2D8A-40CE-B0FF-0AE9E4798A1C}" type="presOf" srcId="{1D49418F-A2AB-44EF-AC69-09A9B9632501}" destId="{A7EF1623-F91E-4208-968A-700895BF8873}" srcOrd="0" destOrd="2" presId="urn:microsoft.com/office/officeart/2005/8/layout/list1"/>
    <dgm:cxn modelId="{020226A7-A7F7-4BE5-AF96-D0759E358508}" type="presOf" srcId="{2D91936A-33FF-4792-9ECA-4A1B777B6E30}" destId="{A7EF1623-F91E-4208-968A-700895BF8873}" srcOrd="0" destOrd="0" presId="urn:microsoft.com/office/officeart/2005/8/layout/list1"/>
    <dgm:cxn modelId="{BA5835D8-500F-4B96-8DB4-9BC40D399385}" srcId="{6621093B-83BC-4B06-B617-5A87FAFBFE7E}" destId="{2D91936A-33FF-4792-9ECA-4A1B777B6E30}" srcOrd="0" destOrd="0" parTransId="{7BD1FBA0-0E79-4EAB-BB05-4F39CF743A85}" sibTransId="{34FA9505-F0E4-4F6B-BFAE-E3985D68B2DE}"/>
    <dgm:cxn modelId="{67600650-26FE-48BC-9E43-05AED7DFE279}" type="presOf" srcId="{29DC84AB-4901-4511-9BBE-5154DE4F1983}" destId="{AD8BC0FD-0820-4C5F-87E0-DAE47BA7387E}" srcOrd="0" destOrd="0" presId="urn:microsoft.com/office/officeart/2005/8/layout/list1"/>
    <dgm:cxn modelId="{A0CADA88-62EC-4B6D-80C4-A30F471AB50A}" srcId="{6621093B-83BC-4B06-B617-5A87FAFBFE7E}" destId="{B8B20B85-008D-49DB-9CFB-459623A754FD}" srcOrd="1" destOrd="0" parTransId="{5D280DBF-7A69-4D03-A918-91023CFC2AFB}" sibTransId="{B80CE7D7-265C-4C4C-ACB6-8F418D72B311}"/>
    <dgm:cxn modelId="{97AB853B-1628-460D-9473-624BBD5CF599}" srcId="{29DC84AB-4901-4511-9BBE-5154DE4F1983}" destId="{6621093B-83BC-4B06-B617-5A87FAFBFE7E}" srcOrd="0" destOrd="0" parTransId="{349CFB74-7F54-4A6D-B9E5-4860C56B4FCE}" sibTransId="{8A6CCE10-3EF9-429B-92D0-5745D686FED3}"/>
    <dgm:cxn modelId="{0F9F254E-9BB5-4B8A-8C0F-F2D446A8B8E0}" srcId="{6621093B-83BC-4B06-B617-5A87FAFBFE7E}" destId="{1D49418F-A2AB-44EF-AC69-09A9B9632501}" srcOrd="2" destOrd="0" parTransId="{7B8671E0-834C-4DA4-99C4-30CFD59110AB}" sibTransId="{5E4E24AC-2779-4337-B9A2-E1669C741C9B}"/>
    <dgm:cxn modelId="{D31709CA-8C7A-4169-8D0A-9583E545AA72}" type="presOf" srcId="{6621093B-83BC-4B06-B617-5A87FAFBFE7E}" destId="{79E79D64-BA66-4A9B-96B3-A9C46FC0FF52}" srcOrd="1" destOrd="0" presId="urn:microsoft.com/office/officeart/2005/8/layout/list1"/>
    <dgm:cxn modelId="{49FA482B-FC74-46BA-9703-B4A46095A599}" type="presOf" srcId="{B8B20B85-008D-49DB-9CFB-459623A754FD}" destId="{A7EF1623-F91E-4208-968A-700895BF8873}" srcOrd="0" destOrd="1" presId="urn:microsoft.com/office/officeart/2005/8/layout/list1"/>
    <dgm:cxn modelId="{CA81F35D-7AEF-4F6D-AEB7-D59866DA5559}" type="presParOf" srcId="{AD8BC0FD-0820-4C5F-87E0-DAE47BA7387E}" destId="{C6FD9A50-BD64-4402-B8B4-6B36217A417E}" srcOrd="0" destOrd="0" presId="urn:microsoft.com/office/officeart/2005/8/layout/list1"/>
    <dgm:cxn modelId="{F251A4E3-9BDE-41F2-9F91-D358C8954295}" type="presParOf" srcId="{C6FD9A50-BD64-4402-B8B4-6B36217A417E}" destId="{D12A82E1-6AA7-439F-86E9-A5749056BECA}" srcOrd="0" destOrd="0" presId="urn:microsoft.com/office/officeart/2005/8/layout/list1"/>
    <dgm:cxn modelId="{E98C1075-455D-4EA0-9D5F-41A67A9D9F43}" type="presParOf" srcId="{C6FD9A50-BD64-4402-B8B4-6B36217A417E}" destId="{79E79D64-BA66-4A9B-96B3-A9C46FC0FF52}" srcOrd="1" destOrd="0" presId="urn:microsoft.com/office/officeart/2005/8/layout/list1"/>
    <dgm:cxn modelId="{21D4FE6D-D256-4650-BA88-81F60D1EFE41}" type="presParOf" srcId="{AD8BC0FD-0820-4C5F-87E0-DAE47BA7387E}" destId="{C59A7E01-95C3-4967-B4E7-7407D89013E6}" srcOrd="1" destOrd="0" presId="urn:microsoft.com/office/officeart/2005/8/layout/list1"/>
    <dgm:cxn modelId="{AFCC6160-06C3-4A02-BF69-DD212D92B346}" type="presParOf" srcId="{AD8BC0FD-0820-4C5F-87E0-DAE47BA7387E}" destId="{A7EF1623-F91E-4208-968A-700895BF887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FB64F2-724D-4E2B-984A-247E2960BE5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7A14FA-C415-4A7D-A763-54EC52360387}">
      <dgm:prSet custT="1"/>
      <dgm:spPr/>
      <dgm:t>
        <a:bodyPr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dirty="0" smtClean="0">
              <a:solidFill>
                <a:srgbClr val="29A9E3"/>
              </a:solidFill>
              <a:ea typeface="+mj-ea"/>
              <a:cs typeface="+mj-cs"/>
            </a:rPr>
            <a:t>Возможности, предоставляемые проектом</a:t>
          </a:r>
        </a:p>
      </dgm:t>
    </dgm:pt>
    <dgm:pt modelId="{327F1139-842C-42F1-8FB6-94CFA8ADC182}" type="parTrans" cxnId="{EE5CDE6E-95EC-47D7-B1B8-10B01E938FBB}">
      <dgm:prSet/>
      <dgm:spPr/>
      <dgm:t>
        <a:bodyPr/>
        <a:lstStyle/>
        <a:p>
          <a:endParaRPr lang="ru-RU"/>
        </a:p>
      </dgm:t>
    </dgm:pt>
    <dgm:pt modelId="{DC6CB497-5C02-4E7C-946E-973E336165CA}" type="sibTrans" cxnId="{EE5CDE6E-95EC-47D7-B1B8-10B01E938FBB}">
      <dgm:prSet/>
      <dgm:spPr/>
      <dgm:t>
        <a:bodyPr/>
        <a:lstStyle/>
        <a:p>
          <a:endParaRPr lang="ru-RU"/>
        </a:p>
      </dgm:t>
    </dgm:pt>
    <dgm:pt modelId="{37ADB1E4-C293-43DA-9EE5-81833A7B7F3B}">
      <dgm:prSet custT="1"/>
      <dgm:spPr/>
      <dgm:t>
        <a:bodyPr/>
        <a:lstStyle/>
        <a:p>
          <a:pPr rtl="0"/>
          <a:r>
            <a:rPr lang="ru-RU" sz="1800" dirty="0" smtClean="0"/>
            <a:t>Учет до утверждения ФГОС СПО «узких мест» в вопросе согласованности с международными стандартами. Возможность </a:t>
          </a:r>
          <a:r>
            <a:rPr lang="ru-RU" sz="1800" dirty="0"/>
            <a:t>спланировать работу по разработке новых, востребованных компетенций.</a:t>
          </a:r>
        </a:p>
      </dgm:t>
    </dgm:pt>
    <dgm:pt modelId="{C3171332-7809-461A-9234-F7FDA5D7990F}" type="parTrans" cxnId="{C6DC2C8F-308B-48D7-904C-59D52DFA9A2F}">
      <dgm:prSet/>
      <dgm:spPr/>
      <dgm:t>
        <a:bodyPr/>
        <a:lstStyle/>
        <a:p>
          <a:endParaRPr lang="ru-RU"/>
        </a:p>
      </dgm:t>
    </dgm:pt>
    <dgm:pt modelId="{ACC395BC-DA34-4CAF-9CCE-58CC1F6039FE}" type="sibTrans" cxnId="{C6DC2C8F-308B-48D7-904C-59D52DFA9A2F}">
      <dgm:prSet/>
      <dgm:spPr/>
      <dgm:t>
        <a:bodyPr/>
        <a:lstStyle/>
        <a:p>
          <a:endParaRPr lang="ru-RU"/>
        </a:p>
      </dgm:t>
    </dgm:pt>
    <dgm:pt modelId="{AA095068-0E0B-4065-8F6A-3C2AD41038DE}">
      <dgm:prSet custT="1"/>
      <dgm:spPr/>
      <dgm:t>
        <a:bodyPr/>
        <a:lstStyle/>
        <a:p>
          <a:pPr rtl="0"/>
          <a:r>
            <a:rPr lang="ru-RU" sz="1800" dirty="0"/>
            <a:t>Анализ соответствия компетенций ВСР и ФГОС СПО, по которым  актуализация  еще не ведется, - дополнительный  инструмент, в том числе для </a:t>
          </a:r>
          <a:r>
            <a:rPr lang="ru-RU" sz="1800" dirty="0" err="1"/>
            <a:t>Минпросвещения</a:t>
          </a:r>
          <a:r>
            <a:rPr lang="ru-RU" sz="1800" dirty="0"/>
            <a:t>,  в работе с ФУМО СПО по актуализации ФГОС СПО. </a:t>
          </a:r>
        </a:p>
      </dgm:t>
    </dgm:pt>
    <dgm:pt modelId="{F076F20F-5D7C-4215-92CA-4D052BB798C9}" type="parTrans" cxnId="{E55F08A2-C59A-4AD2-B55C-44DA3FB20096}">
      <dgm:prSet/>
      <dgm:spPr/>
      <dgm:t>
        <a:bodyPr/>
        <a:lstStyle/>
        <a:p>
          <a:endParaRPr lang="ru-RU"/>
        </a:p>
      </dgm:t>
    </dgm:pt>
    <dgm:pt modelId="{06F57DF7-FD8C-4D91-BB95-FBD4DAB14DD3}" type="sibTrans" cxnId="{E55F08A2-C59A-4AD2-B55C-44DA3FB20096}">
      <dgm:prSet/>
      <dgm:spPr/>
      <dgm:t>
        <a:bodyPr/>
        <a:lstStyle/>
        <a:p>
          <a:endParaRPr lang="ru-RU"/>
        </a:p>
      </dgm:t>
    </dgm:pt>
    <dgm:pt modelId="{BF3EF7F4-4454-48BF-8554-A3455D2B2EA6}">
      <dgm:prSet custT="1"/>
      <dgm:spPr/>
      <dgm:t>
        <a:bodyPr/>
        <a:lstStyle/>
        <a:p>
          <a:pPr rtl="0"/>
          <a:r>
            <a:rPr lang="ru-RU" sz="1800" dirty="0"/>
            <a:t>Наличие ПС и наличие компетенции ВСР при отсутствии  актуализированного ФГОС СПО - один из возможных критериев эффективности деятельности  ФУМО СПО по соответствующему профилю.</a:t>
          </a:r>
        </a:p>
      </dgm:t>
    </dgm:pt>
    <dgm:pt modelId="{95269782-FAF1-4B02-BCA1-0307BF9C169B}" type="parTrans" cxnId="{7D164E24-FC8F-4971-AF14-92FF827E6796}">
      <dgm:prSet/>
      <dgm:spPr/>
      <dgm:t>
        <a:bodyPr/>
        <a:lstStyle/>
        <a:p>
          <a:endParaRPr lang="ru-RU"/>
        </a:p>
      </dgm:t>
    </dgm:pt>
    <dgm:pt modelId="{A5495676-4BE7-4A5D-A40E-2618A33F5162}" type="sibTrans" cxnId="{7D164E24-FC8F-4971-AF14-92FF827E6796}">
      <dgm:prSet/>
      <dgm:spPr/>
      <dgm:t>
        <a:bodyPr/>
        <a:lstStyle/>
        <a:p>
          <a:endParaRPr lang="ru-RU"/>
        </a:p>
      </dgm:t>
    </dgm:pt>
    <dgm:pt modelId="{C1212240-79EF-4B8B-A9E3-83EE4AC15F0D}" type="pres">
      <dgm:prSet presAssocID="{66FB64F2-724D-4E2B-984A-247E2960BE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E57A35-5384-42D1-8CA0-2E3A048D3D82}" type="pres">
      <dgm:prSet presAssocID="{FA7A14FA-C415-4A7D-A763-54EC52360387}" presName="parentText" presStyleLbl="node1" presStyleIdx="0" presStyleCnt="1" custLinFactNeighborY="-31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8AF98-C868-492F-89D8-17538E6514F8}" type="pres">
      <dgm:prSet presAssocID="{FA7A14FA-C415-4A7D-A763-54EC5236038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5F08A2-C59A-4AD2-B55C-44DA3FB20096}" srcId="{FA7A14FA-C415-4A7D-A763-54EC52360387}" destId="{AA095068-0E0B-4065-8F6A-3C2AD41038DE}" srcOrd="1" destOrd="0" parTransId="{F076F20F-5D7C-4215-92CA-4D052BB798C9}" sibTransId="{06F57DF7-FD8C-4D91-BB95-FBD4DAB14DD3}"/>
    <dgm:cxn modelId="{E04F3F73-3B5A-48EE-812A-24977294EB2B}" type="presOf" srcId="{BF3EF7F4-4454-48BF-8554-A3455D2B2EA6}" destId="{15B8AF98-C868-492F-89D8-17538E6514F8}" srcOrd="0" destOrd="2" presId="urn:microsoft.com/office/officeart/2005/8/layout/vList2"/>
    <dgm:cxn modelId="{48CB7439-B6A2-437E-A186-8C8562F3E693}" type="presOf" srcId="{37ADB1E4-C293-43DA-9EE5-81833A7B7F3B}" destId="{15B8AF98-C868-492F-89D8-17538E6514F8}" srcOrd="0" destOrd="0" presId="urn:microsoft.com/office/officeart/2005/8/layout/vList2"/>
    <dgm:cxn modelId="{7D164E24-FC8F-4971-AF14-92FF827E6796}" srcId="{FA7A14FA-C415-4A7D-A763-54EC52360387}" destId="{BF3EF7F4-4454-48BF-8554-A3455D2B2EA6}" srcOrd="2" destOrd="0" parTransId="{95269782-FAF1-4B02-BCA1-0307BF9C169B}" sibTransId="{A5495676-4BE7-4A5D-A40E-2618A33F5162}"/>
    <dgm:cxn modelId="{2EAFB82F-1767-4734-9099-53EB0A2AA6AA}" type="presOf" srcId="{AA095068-0E0B-4065-8F6A-3C2AD41038DE}" destId="{15B8AF98-C868-492F-89D8-17538E6514F8}" srcOrd="0" destOrd="1" presId="urn:microsoft.com/office/officeart/2005/8/layout/vList2"/>
    <dgm:cxn modelId="{C6DC2C8F-308B-48D7-904C-59D52DFA9A2F}" srcId="{FA7A14FA-C415-4A7D-A763-54EC52360387}" destId="{37ADB1E4-C293-43DA-9EE5-81833A7B7F3B}" srcOrd="0" destOrd="0" parTransId="{C3171332-7809-461A-9234-F7FDA5D7990F}" sibTransId="{ACC395BC-DA34-4CAF-9CCE-58CC1F6039FE}"/>
    <dgm:cxn modelId="{FB442E07-491E-4AA8-9DB7-1C1405305823}" type="presOf" srcId="{66FB64F2-724D-4E2B-984A-247E2960BE56}" destId="{C1212240-79EF-4B8B-A9E3-83EE4AC15F0D}" srcOrd="0" destOrd="0" presId="urn:microsoft.com/office/officeart/2005/8/layout/vList2"/>
    <dgm:cxn modelId="{2EAC7E1C-F2E2-4D0D-8B94-7848FC8AD571}" type="presOf" srcId="{FA7A14FA-C415-4A7D-A763-54EC52360387}" destId="{D7E57A35-5384-42D1-8CA0-2E3A048D3D82}" srcOrd="0" destOrd="0" presId="urn:microsoft.com/office/officeart/2005/8/layout/vList2"/>
    <dgm:cxn modelId="{EE5CDE6E-95EC-47D7-B1B8-10B01E938FBB}" srcId="{66FB64F2-724D-4E2B-984A-247E2960BE56}" destId="{FA7A14FA-C415-4A7D-A763-54EC52360387}" srcOrd="0" destOrd="0" parTransId="{327F1139-842C-42F1-8FB6-94CFA8ADC182}" sibTransId="{DC6CB497-5C02-4E7C-946E-973E336165CA}"/>
    <dgm:cxn modelId="{5510D431-8148-497D-8F20-F08DECFB91C0}" type="presParOf" srcId="{C1212240-79EF-4B8B-A9E3-83EE4AC15F0D}" destId="{D7E57A35-5384-42D1-8CA0-2E3A048D3D82}" srcOrd="0" destOrd="0" presId="urn:microsoft.com/office/officeart/2005/8/layout/vList2"/>
    <dgm:cxn modelId="{1BC079D7-0977-4A2D-B219-706205937913}" type="presParOf" srcId="{C1212240-79EF-4B8B-A9E3-83EE4AC15F0D}" destId="{15B8AF98-C868-492F-89D8-17538E6514F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500A8-93F8-4581-B487-152FB7C76C34}">
      <dsp:nvSpPr>
        <dsp:cNvPr id="0" name=""/>
        <dsp:cNvSpPr/>
      </dsp:nvSpPr>
      <dsp:spPr>
        <a:xfrm>
          <a:off x="0" y="133172"/>
          <a:ext cx="8856984" cy="9348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Реализация мероприятий федерального  проекта «Молодые профессионалы» (Повышение конкурентоспособности профессионального образования)» Национального проекта «Образование» формирует устойчивую систему </a:t>
          </a:r>
          <a:r>
            <a:rPr lang="ru-RU" sz="1600" kern="1200" dirty="0" err="1"/>
            <a:t>модернизационных</a:t>
          </a:r>
          <a:r>
            <a:rPr lang="ru-RU" sz="1600" kern="1200" dirty="0"/>
            <a:t> изменений в СПО. </a:t>
          </a:r>
        </a:p>
      </dsp:txBody>
      <dsp:txXfrm>
        <a:off x="45635" y="178807"/>
        <a:ext cx="8765714" cy="843560"/>
      </dsp:txXfrm>
    </dsp:sp>
    <dsp:sp modelId="{D9995FF2-A94D-4985-8A8B-248F8BCF3D3A}">
      <dsp:nvSpPr>
        <dsp:cNvPr id="0" name=""/>
        <dsp:cNvSpPr/>
      </dsp:nvSpPr>
      <dsp:spPr>
        <a:xfrm>
          <a:off x="0" y="1201174"/>
          <a:ext cx="8856984" cy="1823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0" i="0" kern="1200" baseline="0" dirty="0"/>
            <a:t>Проведен  Мировой чемпионат по профессиональному мастерству по стандартам </a:t>
          </a:r>
          <a:r>
            <a:rPr lang="ru-RU" sz="1200" b="0" i="0" kern="1200" baseline="0" dirty="0" err="1"/>
            <a:t>Ворлдскиллс</a:t>
          </a:r>
          <a:r>
            <a:rPr lang="ru-RU" sz="1200" b="0" i="0" kern="1200" baseline="0" dirty="0"/>
            <a:t> в 2019 году в г.Казани.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0" i="0" kern="1200" baseline="0" dirty="0"/>
            <a:t>Создаются центры опережающей профессиональной подготовки.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0" i="0" kern="1200" baseline="0" dirty="0"/>
            <a:t>Успешно  функционируют мастерские, оснащенные современной материально-технической базой по одной из компетенций </a:t>
          </a:r>
          <a:r>
            <a:rPr lang="ru-RU" sz="1200" b="0" i="0" kern="1200" baseline="0" dirty="0" err="1"/>
            <a:t>Ворлдскиллс</a:t>
          </a:r>
          <a:r>
            <a:rPr lang="ru-RU" sz="1200" b="0" i="0" kern="1200" baseline="0" dirty="0"/>
            <a:t> Россия </a:t>
          </a:r>
          <a:r>
            <a:rPr lang="ru-RU" sz="1200" b="0" i="0" kern="1200" baseline="0" dirty="0">
              <a:solidFill>
                <a:srgbClr val="2E2E2E"/>
              </a:solidFill>
            </a:rPr>
            <a:t>(ВСР).</a:t>
          </a:r>
          <a:endParaRPr lang="ru-RU" sz="1200" kern="1200" dirty="0">
            <a:solidFill>
              <a:srgbClr val="2E2E2E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0" i="0" kern="1200" baseline="0" dirty="0"/>
            <a:t>Внедряются программы профессионального обучения по наиболее востребованным и перспективным профессиям на уровне, соответствующем стандартам ВСР.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0" i="0" kern="1200" baseline="0" dirty="0"/>
            <a:t>Увеличивается количество обучающихся по программам СПО, которые проходят аттестацию с использованием механизма демонстрационного экзамена. </a:t>
          </a:r>
          <a:endParaRPr lang="ru-RU" sz="1200" kern="1200" dirty="0"/>
        </a:p>
      </dsp:txBody>
      <dsp:txXfrm>
        <a:off x="0" y="1201174"/>
        <a:ext cx="8856984" cy="1823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5C0FF-F7A2-47BD-8BAB-DD48C880309F}">
      <dsp:nvSpPr>
        <dsp:cNvPr id="0" name=""/>
        <dsp:cNvSpPr/>
      </dsp:nvSpPr>
      <dsp:spPr>
        <a:xfrm>
          <a:off x="0" y="30278"/>
          <a:ext cx="8856984" cy="71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baseline="0" dirty="0"/>
            <a:t>Тенденции в части проведения демонстрационного  экзамена в рамках государственной итоговой аттестации:</a:t>
          </a:r>
          <a:endParaRPr lang="ru-RU" sz="1800" kern="1200" dirty="0"/>
        </a:p>
      </dsp:txBody>
      <dsp:txXfrm>
        <a:off x="34954" y="65232"/>
        <a:ext cx="8787076" cy="646132"/>
      </dsp:txXfrm>
    </dsp:sp>
    <dsp:sp modelId="{23BBFBF9-0CBF-4151-8988-4DE15E639C38}">
      <dsp:nvSpPr>
        <dsp:cNvPr id="0" name=""/>
        <dsp:cNvSpPr/>
      </dsp:nvSpPr>
      <dsp:spPr>
        <a:xfrm>
          <a:off x="0" y="776596"/>
          <a:ext cx="8856984" cy="1527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0" i="0" kern="1200" baseline="0" dirty="0"/>
            <a:t>Разработка и адаптация под ГИА компетенций ВСР. Утверждение ФГОС СПО, предусматривающих ГИА в форме ДЭ и согласованных с </a:t>
          </a:r>
          <a:r>
            <a:rPr lang="ru-RU" sz="1400" b="0" i="0" kern="1200" baseline="0" dirty="0" err="1"/>
            <a:t>профстандартами</a:t>
          </a:r>
          <a:r>
            <a:rPr lang="ru-RU" sz="1400" b="0" i="0" kern="1200" baseline="0" dirty="0"/>
            <a:t>. Проведение аттестации в образовательных организациях СПО в форме ДЭ.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0" i="0" kern="1200" baseline="0" dirty="0"/>
            <a:t>Разработка и адаптация под ГИА компетенций ВСР. Отсутствие в ФГОС СПО требований к ГИА в форме ДЭ. Проведение в пилотном режиме аттестации в образовательных организациях СПО в форме ДЭ. 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0" i="0" kern="1200" baseline="0" dirty="0"/>
            <a:t>Утверждение ФГОС СПО, предусматривающих ГИА в форме ДЭ. Отсутствие соответствующей компетенции ВСР.</a:t>
          </a:r>
          <a:endParaRPr lang="ru-RU" sz="1400" kern="1200" dirty="0"/>
        </a:p>
      </dsp:txBody>
      <dsp:txXfrm>
        <a:off x="0" y="776596"/>
        <a:ext cx="8856984" cy="1527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F1623-F91E-4208-968A-700895BF8873}">
      <dsp:nvSpPr>
        <dsp:cNvPr id="0" name=""/>
        <dsp:cNvSpPr/>
      </dsp:nvSpPr>
      <dsp:spPr>
        <a:xfrm>
          <a:off x="0" y="144011"/>
          <a:ext cx="8282880" cy="29348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844" tIns="590313" rIns="642844" bIns="120904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0" i="0" kern="1200" baseline="0" dirty="0"/>
            <a:t>матрица соответствия компетенций </a:t>
          </a:r>
          <a:r>
            <a:rPr lang="ru-RU" sz="1700" b="0" i="0" kern="1200" baseline="0" dirty="0" err="1"/>
            <a:t>Ворлдскиллс</a:t>
          </a:r>
          <a:r>
            <a:rPr lang="ru-RU" sz="1700" b="0" i="0" kern="1200" baseline="0" dirty="0"/>
            <a:t> Россия, ФГОС СПО и соответствующих профессиональных стандартов;</a:t>
          </a:r>
          <a:endParaRPr lang="ru-RU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0" i="0" kern="1200" baseline="0" dirty="0"/>
            <a:t>перечень ФГОС СПО, требующих доработки или актуализации с учетом существующих компетенций </a:t>
          </a:r>
          <a:r>
            <a:rPr lang="ru-RU" sz="1700" b="0" i="0" kern="1200" baseline="0" dirty="0" err="1"/>
            <a:t>Ворлдскиллс</a:t>
          </a:r>
          <a:r>
            <a:rPr lang="ru-RU" sz="1700" b="0" i="0" kern="1200" baseline="0" dirty="0"/>
            <a:t> Россия и профессиональных стандартов (в том числе в части описания МТБ);</a:t>
          </a:r>
          <a:endParaRPr lang="ru-RU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0" i="0" kern="1200" baseline="0" dirty="0"/>
            <a:t>перечень ФГОС СПО, по которым необходима разработка новых компетенций или актуализация существующих компетенций по стандартам ВСР.</a:t>
          </a:r>
          <a:endParaRPr lang="ru-RU" sz="1700" kern="1200" dirty="0"/>
        </a:p>
      </dsp:txBody>
      <dsp:txXfrm>
        <a:off x="0" y="144011"/>
        <a:ext cx="8282880" cy="2934888"/>
      </dsp:txXfrm>
    </dsp:sp>
    <dsp:sp modelId="{79E79D64-BA66-4A9B-96B3-A9C46FC0FF52}">
      <dsp:nvSpPr>
        <dsp:cNvPr id="0" name=""/>
        <dsp:cNvSpPr/>
      </dsp:nvSpPr>
      <dsp:spPr>
        <a:xfrm>
          <a:off x="200502" y="0"/>
          <a:ext cx="5792353" cy="510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151" tIns="0" rIns="219151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baseline="0" dirty="0"/>
            <a:t>Ожидаемые результаты проекта:</a:t>
          </a:r>
          <a:endParaRPr lang="ru-RU" sz="1900" kern="1200" dirty="0"/>
        </a:p>
      </dsp:txBody>
      <dsp:txXfrm>
        <a:off x="225406" y="24904"/>
        <a:ext cx="5742545" cy="4603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57A35-5384-42D1-8CA0-2E3A048D3D82}">
      <dsp:nvSpPr>
        <dsp:cNvPr id="0" name=""/>
        <dsp:cNvSpPr/>
      </dsp:nvSpPr>
      <dsp:spPr>
        <a:xfrm>
          <a:off x="0" y="0"/>
          <a:ext cx="8843392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kern="1200" dirty="0" smtClean="0">
              <a:solidFill>
                <a:srgbClr val="29A9E3"/>
              </a:solidFill>
              <a:ea typeface="+mj-ea"/>
              <a:cs typeface="+mj-cs"/>
            </a:rPr>
            <a:t>Возможности, предоставляемые проектом</a:t>
          </a:r>
        </a:p>
      </dsp:txBody>
      <dsp:txXfrm>
        <a:off x="59399" y="59399"/>
        <a:ext cx="8724594" cy="1098002"/>
      </dsp:txXfrm>
    </dsp:sp>
    <dsp:sp modelId="{15B8AF98-C868-492F-89D8-17538E6514F8}">
      <dsp:nvSpPr>
        <dsp:cNvPr id="0" name=""/>
        <dsp:cNvSpPr/>
      </dsp:nvSpPr>
      <dsp:spPr>
        <a:xfrm>
          <a:off x="0" y="1845722"/>
          <a:ext cx="8843392" cy="242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778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Учет до утверждения ФГОС СПО «узких мест» в вопросе согласованности с международными стандартами. Возможность </a:t>
          </a:r>
          <a:r>
            <a:rPr lang="ru-RU" sz="1800" kern="1200" dirty="0"/>
            <a:t>спланировать работу по разработке новых, востребованных компетенций.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/>
            <a:t>Анализ соответствия компетенций ВСР и ФГОС СПО, по которым  актуализация  еще не ведется, - дополнительный  инструмент, в том числе для </a:t>
          </a:r>
          <a:r>
            <a:rPr lang="ru-RU" sz="1800" kern="1200" dirty="0" err="1"/>
            <a:t>Минпросвещения</a:t>
          </a:r>
          <a:r>
            <a:rPr lang="ru-RU" sz="1800" kern="1200" dirty="0"/>
            <a:t>,  в работе с ФУМО СПО по актуализации ФГОС СПО.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/>
            <a:t>Наличие ПС и наличие компетенции ВСР при отсутствии  актуализированного ФГОС СПО - один из возможных критериев эффективности деятельности  ФУМО СПО по соответствующему профилю.</a:t>
          </a:r>
        </a:p>
      </dsp:txBody>
      <dsp:txXfrm>
        <a:off x="0" y="1845722"/>
        <a:ext cx="8843392" cy="2421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6D87B-B6C5-43B0-947E-1AF9C39E202A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C610B-4DEB-41A7-9210-383A4710B2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046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47A6B-2ED6-49F5-9CC1-A1E5BC87BD9E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B26CE-A937-4BC8-A533-0EBC7B9104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58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A187F5-CADF-4588-AD7E-1A7D85B79D6A}" type="slidenum">
              <a:rPr lang="ru-RU" altLang="ru-RU" smtClean="0">
                <a:latin typeface="Calibri" panose="020F0502020204030204" pitchFamily="34" charset="0"/>
              </a:rPr>
              <a:pPr/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9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E40FF2-4168-457D-A351-B5C7746D444C}" type="slidenum">
              <a:rPr lang="ru-RU" altLang="ru-RU" smtClean="0">
                <a:latin typeface="Calibri" panose="020F0502020204030204" pitchFamily="34" charset="0"/>
              </a:rPr>
              <a:pPr/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119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E40FF2-4168-457D-A351-B5C7746D444C}" type="slidenum">
              <a:rPr lang="ru-RU" altLang="ru-RU" smtClean="0">
                <a:latin typeface="Calibri" panose="020F0502020204030204" pitchFamily="34" charset="0"/>
              </a:rPr>
              <a:pPr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119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E40FF2-4168-457D-A351-B5C7746D444C}" type="slidenum">
              <a:rPr lang="ru-RU" altLang="ru-RU" smtClean="0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206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E40FF2-4168-457D-A351-B5C7746D444C}" type="slidenum">
              <a:rPr lang="ru-RU" altLang="ru-RU" smtClean="0">
                <a:latin typeface="Calibri" panose="020F0502020204030204" pitchFamily="34" charset="0"/>
              </a:rPr>
              <a:pPr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57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E40FF2-4168-457D-A351-B5C7746D444C}" type="slidenum">
              <a:rPr lang="ru-RU" altLang="ru-RU" smtClean="0">
                <a:latin typeface="Calibri" panose="020F0502020204030204" pitchFamily="34" charset="0"/>
              </a:rPr>
              <a:pPr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22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E40FF2-4168-457D-A351-B5C7746D444C}" type="slidenum">
              <a:rPr lang="ru-RU" altLang="ru-RU" smtClean="0">
                <a:latin typeface="Calibri" panose="020F0502020204030204" pitchFamily="34" charset="0"/>
              </a:rPr>
              <a:pPr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119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alphaModFix amt="3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4528" y="2564904"/>
            <a:ext cx="84201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528" y="4034928"/>
            <a:ext cx="8420100" cy="16038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grpSp>
        <p:nvGrpSpPr>
          <p:cNvPr id="9" name="Группа 8"/>
          <p:cNvGrpSpPr/>
          <p:nvPr userDrawn="1"/>
        </p:nvGrpSpPr>
        <p:grpSpPr>
          <a:xfrm rot="16200000">
            <a:off x="4803313" y="3209096"/>
            <a:ext cx="404663" cy="6893145"/>
            <a:chOff x="-3168487" y="512676"/>
            <a:chExt cx="1151247" cy="324036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-3132856" y="512676"/>
              <a:ext cx="1115616" cy="3240360"/>
            </a:xfrm>
            <a:prstGeom prst="roundRect">
              <a:avLst/>
            </a:prstGeom>
            <a:solidFill>
              <a:srgbClr val="29A9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-3168487" y="512676"/>
              <a:ext cx="936104" cy="3240360"/>
            </a:xfrm>
            <a:prstGeom prst="rect">
              <a:avLst/>
            </a:prstGeom>
            <a:solidFill>
              <a:srgbClr val="29A9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763231" y="476672"/>
            <a:ext cx="2302693" cy="17521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0C0D-2015-4C49-A21F-BB27E9FCCD50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0C0D-2015-4C49-A21F-BB27E9FCCD50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920552" y="1124745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3144035" y="1124744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144034" y="3356993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920551" y="3356993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5367517" y="1124746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20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7591000" y="1124745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21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7590999" y="3356994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5367516" y="3356994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2564235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0DA5-EE53-484A-897A-0B6453532D06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9D21-88BF-477C-BEFD-EC21A2C4BB61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E779-350B-4B50-8578-B1D4D5D73501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F8D3-B88E-42CB-ADAD-8030D5A208CA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 userDrawn="1"/>
        </p:nvGrpSpPr>
        <p:grpSpPr>
          <a:xfrm rot="10800000">
            <a:off x="9129464" y="6291337"/>
            <a:ext cx="776536" cy="495156"/>
            <a:chOff x="-3168487" y="512676"/>
            <a:chExt cx="1151247" cy="3240360"/>
          </a:xfrm>
          <a:solidFill>
            <a:schemeClr val="bg1">
              <a:lumMod val="95000"/>
            </a:schemeClr>
          </a:solidFill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-3132856" y="512676"/>
              <a:ext cx="1115616" cy="324036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-3168487" y="512676"/>
              <a:ext cx="936104" cy="3240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268760"/>
            <a:ext cx="8915400" cy="50875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6D9-38D8-45AA-85B8-842B7492DF2B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 rot="5400000">
            <a:off x="4357683" y="-1610531"/>
            <a:ext cx="1151247" cy="4349177"/>
            <a:chOff x="-3168487" y="512676"/>
            <a:chExt cx="1151247" cy="324036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-3132856" y="512676"/>
              <a:ext cx="1115616" cy="3240360"/>
            </a:xfrm>
            <a:prstGeom prst="roundRect">
              <a:avLst/>
            </a:prstGeom>
            <a:solidFill>
              <a:srgbClr val="29A9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3168487" y="512676"/>
              <a:ext cx="936104" cy="3240360"/>
            </a:xfrm>
            <a:prstGeom prst="rect">
              <a:avLst/>
            </a:prstGeom>
            <a:solidFill>
              <a:srgbClr val="29A9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758716" y="-42790"/>
            <a:ext cx="4349178" cy="1182471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ru-RU" sz="2000" b="0">
                <a:solidFill>
                  <a:schemeClr val="bg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ru-RU" dirty="0"/>
              <a:t>Альтернативный заголовок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 userDrawn="1"/>
        </p:nvGrpSpPr>
        <p:grpSpPr>
          <a:xfrm rot="10800000">
            <a:off x="9129464" y="6291337"/>
            <a:ext cx="776536" cy="495156"/>
            <a:chOff x="-3168487" y="512676"/>
            <a:chExt cx="1151247" cy="3240360"/>
          </a:xfrm>
          <a:solidFill>
            <a:schemeClr val="bg1">
              <a:lumMod val="95000"/>
            </a:schemeClr>
          </a:solidFill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-3132856" y="512676"/>
              <a:ext cx="1115616" cy="324036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-3168487" y="512676"/>
              <a:ext cx="936104" cy="3240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6D9-38D8-45AA-85B8-842B7492DF2B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 rot="5400000">
            <a:off x="4357683" y="-1610531"/>
            <a:ext cx="1151247" cy="4349177"/>
            <a:chOff x="-3168487" y="512676"/>
            <a:chExt cx="1151247" cy="324036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-3132856" y="512676"/>
              <a:ext cx="1115616" cy="3240360"/>
            </a:xfrm>
            <a:prstGeom prst="roundRect">
              <a:avLst/>
            </a:prstGeom>
            <a:solidFill>
              <a:srgbClr val="29A9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3168487" y="512676"/>
              <a:ext cx="936104" cy="3240360"/>
            </a:xfrm>
            <a:prstGeom prst="rect">
              <a:avLst/>
            </a:prstGeom>
            <a:solidFill>
              <a:srgbClr val="29A9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758716" y="-42790"/>
            <a:ext cx="4349178" cy="1182471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ru-RU" sz="2000" b="0">
                <a:solidFill>
                  <a:schemeClr val="bg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ru-RU" dirty="0"/>
              <a:t>Альтернативный 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46463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680B-55A5-43BF-B00F-B233327B2CF1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1052736"/>
            <a:ext cx="4356778" cy="1493827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7833320" y="0"/>
            <a:ext cx="1800200" cy="17008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8915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DC16-E81D-4232-9A72-F5AD80C0B259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DC16-E81D-4232-9A72-F5AD80C0B259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85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18D8-1989-4123-A709-989CCC094F2F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0C54-9706-415F-A0D1-4BFDCCBF6A54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_и_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0C54-9706-415F-A0D1-4BFDCCBF6A54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15531" y="1657522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2839014" y="1657521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2839013" y="3889770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15530" y="3889770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5062496" y="1657523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7285979" y="1657522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7285978" y="3889771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5062495" y="3889771"/>
            <a:ext cx="2059509" cy="2059509"/>
          </a:xfrm>
        </p:spPr>
        <p:txBody>
          <a:bodyPr>
            <a:normAutofit/>
          </a:bodyPr>
          <a:lstStyle/>
          <a:p>
            <a:pPr lvl="0"/>
            <a:endParaRPr lang="en-US" noProof="0">
              <a:sym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349011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9129464" y="6291337"/>
            <a:ext cx="776536" cy="495156"/>
            <a:chOff x="-3168487" y="512676"/>
            <a:chExt cx="1151247" cy="3240360"/>
          </a:xfrm>
          <a:solidFill>
            <a:schemeClr val="bg1">
              <a:lumMod val="95000"/>
            </a:schemeClr>
          </a:solidFill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-3132856" y="512676"/>
              <a:ext cx="1115616" cy="324036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3168487" y="512676"/>
              <a:ext cx="936104" cy="3240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1C2D3-C25C-4A70-A19C-5EBA0555A0C7}" type="datetime1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43478" y="6356353"/>
            <a:ext cx="635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4E213-577E-4457-9019-A6AED571696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1" y="258076"/>
            <a:ext cx="344487" cy="6463402"/>
            <a:chOff x="-3168487" y="512676"/>
            <a:chExt cx="1151247" cy="324036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-3132856" y="512676"/>
              <a:ext cx="1115616" cy="3240360"/>
            </a:xfrm>
            <a:prstGeom prst="roundRect">
              <a:avLst/>
            </a:prstGeom>
            <a:solidFill>
              <a:srgbClr val="29A9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3168487" y="512676"/>
              <a:ext cx="936104" cy="3240360"/>
            </a:xfrm>
            <a:prstGeom prst="rect">
              <a:avLst/>
            </a:prstGeom>
            <a:solidFill>
              <a:srgbClr val="29A9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610" y="274638"/>
            <a:ext cx="1442090" cy="1095378"/>
          </a:xfrm>
          <a:prstGeom prst="rect">
            <a:avLst/>
          </a:prstGeom>
          <a:solidFill>
            <a:schemeClr val="bg1">
              <a:alpha val="23000"/>
            </a:schemeClr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61" r:id="rId6"/>
    <p:sldLayoutId id="2147483653" r:id="rId7"/>
    <p:sldLayoutId id="2147483654" r:id="rId8"/>
    <p:sldLayoutId id="2147483663" r:id="rId9"/>
    <p:sldLayoutId id="2147483655" r:id="rId10"/>
    <p:sldLayoutId id="2147483660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914395" rtl="0" eaLnBrk="1" latinLnBrk="0" hangingPunct="1">
        <a:spcBef>
          <a:spcPct val="0"/>
        </a:spcBef>
        <a:buNone/>
        <a:defRPr sz="2800" kern="1200">
          <a:solidFill>
            <a:srgbClr val="29A9E3"/>
          </a:solidFill>
          <a:latin typeface="+mn-lt"/>
          <a:ea typeface="+mj-ea"/>
          <a:cs typeface="+mj-cs"/>
        </a:defRPr>
      </a:lvl1pPr>
    </p:titleStyle>
    <p:bodyStyle>
      <a:lvl1pPr marL="285750" indent="-285750" algn="l" defTabSz="914395" rtl="0" eaLnBrk="1" latinLnBrk="0" hangingPunct="1">
        <a:spcBef>
          <a:spcPct val="200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8" indent="-285750" algn="l" defTabSz="914395" rtl="0" eaLnBrk="1" latinLnBrk="0" hangingPunct="1">
        <a:spcBef>
          <a:spcPct val="20000"/>
        </a:spcBef>
        <a:buClr>
          <a:srgbClr val="0070C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45" indent="-285750" algn="l" defTabSz="914395" rtl="0" eaLnBrk="1" latinLnBrk="0" hangingPunct="1">
        <a:spcBef>
          <a:spcPct val="20000"/>
        </a:spcBef>
        <a:buClr>
          <a:srgbClr val="0070C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42" indent="-171450" algn="l" defTabSz="914395" rtl="0" eaLnBrk="1" latinLnBrk="0" hangingPunct="1">
        <a:spcBef>
          <a:spcPct val="20000"/>
        </a:spcBef>
        <a:buClr>
          <a:srgbClr val="0070C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39" indent="-171450" algn="l" defTabSz="914395" rtl="0" eaLnBrk="1" latinLnBrk="0" hangingPunct="1">
        <a:spcBef>
          <a:spcPct val="20000"/>
        </a:spcBef>
        <a:buClr>
          <a:srgbClr val="0070C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144860" y="1984960"/>
            <a:ext cx="8420100" cy="1470025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Актуализация </a:t>
            </a:r>
            <a:r>
              <a:rPr lang="ru-RU" sz="3000" b="1" dirty="0"/>
              <a:t>ФГОС СПО в контексте сопоставления компетенций </a:t>
            </a:r>
            <a:r>
              <a:rPr lang="ru-RU" sz="3000" b="1" dirty="0" err="1"/>
              <a:t>Ворлдскиллс</a:t>
            </a:r>
            <a:r>
              <a:rPr lang="ru-RU" sz="3000" b="1" dirty="0"/>
              <a:t> Россия с требованиями ФГОС СПО, профессиональных стандартов  </a:t>
            </a:r>
            <a:br>
              <a:rPr lang="ru-RU" sz="3000" b="1" dirty="0"/>
            </a:br>
            <a:r>
              <a:rPr lang="ru-RU" sz="3000" b="1" dirty="0"/>
              <a:t> </a:t>
            </a: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6576" y="4581128"/>
            <a:ext cx="8420100" cy="1603871"/>
          </a:xfrm>
        </p:spPr>
        <p:txBody>
          <a:bodyPr>
            <a:normAutofit/>
          </a:bodyPr>
          <a:lstStyle/>
          <a:p>
            <a:pPr algn="r"/>
            <a:r>
              <a:rPr lang="ru-RU" b="1" dirty="0" err="1"/>
              <a:t>Чечелева</a:t>
            </a:r>
            <a:r>
              <a:rPr lang="ru-RU" b="1" dirty="0"/>
              <a:t> Вера </a:t>
            </a:r>
            <a:r>
              <a:rPr lang="ru-RU" b="1" dirty="0" smtClean="0"/>
              <a:t>Николаевна, </a:t>
            </a:r>
          </a:p>
          <a:p>
            <a:pPr algn="r"/>
            <a:r>
              <a:rPr lang="ru-RU" b="1" dirty="0" smtClean="0"/>
              <a:t>руководитель проектов, </a:t>
            </a:r>
            <a:r>
              <a:rPr lang="ru-RU" b="1" dirty="0"/>
              <a:t>ООО СП «Содружество»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9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59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39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>
                <a:ln>
                  <a:noFill/>
                </a:ln>
                <a:solidFill>
                  <a:srgbClr val="29A9E3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Введение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29A9E3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Номер слайда 4"/>
          <p:cNvSpPr txBox="1">
            <a:spLocks/>
          </p:cNvSpPr>
          <p:nvPr/>
        </p:nvSpPr>
        <p:spPr>
          <a:xfrm>
            <a:off x="9243478" y="6356353"/>
            <a:ext cx="635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4E213-577E-4457-9019-A6AED571696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595854282"/>
              </p:ext>
            </p:extLst>
          </p:nvPr>
        </p:nvGraphicFramePr>
        <p:xfrm>
          <a:off x="488504" y="1196752"/>
          <a:ext cx="885698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06073126"/>
              </p:ext>
            </p:extLst>
          </p:nvPr>
        </p:nvGraphicFramePr>
        <p:xfrm>
          <a:off x="560512" y="4293096"/>
          <a:ext cx="8856984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83079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9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39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29A9E3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Проведение анализа соответствия компетенций </a:t>
            </a:r>
            <a:r>
              <a:rPr kumimoji="0" lang="ru-RU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9A9E3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Ворлдскиллс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29A9E3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Россия и ФГОС СПО, а также ПС</a:t>
            </a: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9243478" y="6356353"/>
            <a:ext cx="635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4E213-577E-4457-9019-A6AED571696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Объект 64"/>
          <p:cNvSpPr txBox="1">
            <a:spLocks/>
          </p:cNvSpPr>
          <p:nvPr/>
        </p:nvSpPr>
        <p:spPr>
          <a:xfrm>
            <a:off x="495300" y="1600203"/>
            <a:ext cx="8915400" cy="1252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3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Формирование аналитической базы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степени соответствия содержания компетенций ВСР требованиям к содержанию  освоения образовательных программ </a:t>
            </a:r>
            <a:b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(на уровне минимальных требований,  установленных ФГОС СПО), а также профессиональных стандартов.</a:t>
            </a:r>
          </a:p>
          <a:p>
            <a:pPr marL="0" marR="0" lvl="0" indent="0" algn="ctr" defTabSz="9143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3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806032821"/>
              </p:ext>
            </p:extLst>
          </p:nvPr>
        </p:nvGraphicFramePr>
        <p:xfrm>
          <a:off x="776536" y="2924944"/>
          <a:ext cx="828288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887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9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39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A9E3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Компетенции ВСР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rgbClr val="29A9E3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</a:p>
          <a:p>
            <a:pPr marL="0" marR="0" lvl="0" indent="0" algn="ctr" defTabSz="91439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rgbClr val="29A9E3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(ФГОС СПО по УГПС 43.00.00)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rgbClr val="29A9E3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9243478" y="6356353"/>
            <a:ext cx="635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4E213-577E-4457-9019-A6AED571696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38182"/>
              </p:ext>
            </p:extLst>
          </p:nvPr>
        </p:nvGraphicFramePr>
        <p:xfrm>
          <a:off x="1064568" y="1586250"/>
          <a:ext cx="7992888" cy="52073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0385">
                  <a:extLst>
                    <a:ext uri="{9D8B030D-6E8A-4147-A177-3AD203B41FA5}">
                      <a16:colId xmlns:a16="http://schemas.microsoft.com/office/drawing/2014/main" val="1451082807"/>
                    </a:ext>
                  </a:extLst>
                </a:gridCol>
                <a:gridCol w="3142503">
                  <a:extLst>
                    <a:ext uri="{9D8B030D-6E8A-4147-A177-3AD203B41FA5}">
                      <a16:colId xmlns:a16="http://schemas.microsoft.com/office/drawing/2014/main" val="4139002227"/>
                    </a:ext>
                  </a:extLst>
                </a:gridCol>
              </a:tblGrid>
              <a:tr h="151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Компетенция ВСР</a:t>
                      </a:r>
                      <a:endParaRPr lang="ru-RU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ФГОС</a:t>
                      </a:r>
                      <a:endParaRPr lang="ru-RU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1774751218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Администрирование отеля</a:t>
                      </a:r>
                      <a:endParaRPr lang="ru-RU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43.02.14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3967695035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Визаж и стилистика</a:t>
                      </a:r>
                      <a:endParaRPr lang="ru-RU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43.02.03, 43.02.12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670716748"/>
                  </a:ext>
                </a:extLst>
              </a:tr>
              <a:tr h="368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Выпечка осетинских пирогов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43.01.09, 43.02.15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244129387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Кондитерское дело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43.01.09, 43.02.15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2187279363"/>
                  </a:ext>
                </a:extLst>
              </a:tr>
              <a:tr h="368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Организация экскурсионных услуг</a:t>
                      </a:r>
                      <a:endParaRPr lang="ru-RU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43.02.10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262382413"/>
                  </a:ext>
                </a:extLst>
              </a:tr>
              <a:tr h="368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Парикмахерское искусство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43.01.02, 43.02.02, 43.02.13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459105615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Поварское дело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43.01.09, 43.02.15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1514779414"/>
                  </a:ext>
                </a:extLst>
              </a:tr>
              <a:tr h="368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Проводник пассажирского вагона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43.01.06</a:t>
                      </a:r>
                      <a:endParaRPr lang="ru-RU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858926276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Ресторанный сервис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43.01.01, 43.02.01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1230364367"/>
                  </a:ext>
                </a:extLst>
              </a:tr>
              <a:tr h="368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Сервис на воздушном транспорте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43.02.06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4078333545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Турагентская деятельность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43.02.10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459488358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Туризм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43.02.10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1248939042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Туроператорская деятельность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43.02.10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3762746319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Флористика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43.02.05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4185857456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Хлебопечение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43.01.09, 43.02.15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1099946825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Эстетическая косметология</a:t>
                      </a:r>
                      <a:endParaRPr lang="ru-RU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43.02.04, 43.02.12</a:t>
                      </a:r>
                      <a:endParaRPr lang="ru-RU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val="506798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7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9"/>
          <p:cNvSpPr txBox="1">
            <a:spLocks/>
          </p:cNvSpPr>
          <p:nvPr/>
        </p:nvSpPr>
        <p:spPr>
          <a:xfrm>
            <a:off x="495300" y="274638"/>
            <a:ext cx="891540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 defTabSz="914395">
              <a:spcBef>
                <a:spcPct val="0"/>
              </a:spcBef>
              <a:defRPr/>
            </a:pPr>
            <a:r>
              <a:rPr lang="ru-RU" sz="4000" dirty="0">
                <a:solidFill>
                  <a:srgbClr val="29A9E3"/>
                </a:solidFill>
                <a:ea typeface="+mj-ea"/>
                <a:cs typeface="+mj-cs"/>
              </a:rPr>
              <a:t>Требуется актуализация ФГОС СПО, </a:t>
            </a:r>
            <a:endParaRPr lang="ru-RU" sz="4000" dirty="0" smtClean="0">
              <a:solidFill>
                <a:srgbClr val="29A9E3"/>
              </a:solidFill>
              <a:ea typeface="+mj-ea"/>
              <a:cs typeface="+mj-cs"/>
            </a:endParaRPr>
          </a:p>
          <a:p>
            <a:pPr lvl="0" algn="ctr" defTabSz="914395">
              <a:spcBef>
                <a:spcPct val="0"/>
              </a:spcBef>
              <a:defRPr/>
            </a:pPr>
            <a:r>
              <a:rPr lang="ru-RU" sz="4000" dirty="0" smtClean="0">
                <a:solidFill>
                  <a:srgbClr val="29A9E3"/>
                </a:solidFill>
                <a:ea typeface="+mj-ea"/>
                <a:cs typeface="+mj-cs"/>
              </a:rPr>
              <a:t>в </a:t>
            </a:r>
            <a:r>
              <a:rPr lang="ru-RU" sz="4000" dirty="0">
                <a:solidFill>
                  <a:srgbClr val="29A9E3"/>
                </a:solidFill>
                <a:ea typeface="+mj-ea"/>
                <a:cs typeface="+mj-cs"/>
              </a:rPr>
              <a:t>том числе в соответствии с компетенцией </a:t>
            </a:r>
            <a:r>
              <a:rPr lang="ru-RU" sz="4000" dirty="0" smtClean="0">
                <a:solidFill>
                  <a:srgbClr val="29A9E3"/>
                </a:solidFill>
                <a:ea typeface="+mj-ea"/>
                <a:cs typeface="+mj-cs"/>
              </a:rPr>
              <a:t>ВСР</a:t>
            </a:r>
            <a:endParaRPr lang="ru-RU" sz="4000" dirty="0">
              <a:solidFill>
                <a:srgbClr val="29A9E3"/>
              </a:solidFill>
              <a:ea typeface="+mj-ea"/>
              <a:cs typeface="+mj-cs"/>
            </a:endParaRP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9243478" y="6356353"/>
            <a:ext cx="635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4E213-577E-4457-9019-A6AED571696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0552" y="1628800"/>
            <a:ext cx="637257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43.01.01 </a:t>
            </a:r>
            <a:r>
              <a:rPr lang="ru-RU" dirty="0"/>
              <a:t>Официант, </a:t>
            </a:r>
            <a:r>
              <a:rPr lang="ru-RU" dirty="0" smtClean="0"/>
              <a:t>бармен</a:t>
            </a:r>
          </a:p>
          <a:p>
            <a:r>
              <a:rPr lang="ru-RU" dirty="0"/>
              <a:t>43.01.02 </a:t>
            </a:r>
            <a:r>
              <a:rPr lang="ru-RU" dirty="0" smtClean="0"/>
              <a:t>Парикмахер</a:t>
            </a:r>
          </a:p>
          <a:p>
            <a:r>
              <a:rPr lang="ru-RU" dirty="0" smtClean="0"/>
              <a:t>43.01.06 </a:t>
            </a:r>
            <a:r>
              <a:rPr lang="ru-RU" dirty="0"/>
              <a:t>Проводник на железнодорожном транспорте</a:t>
            </a:r>
          </a:p>
          <a:p>
            <a:r>
              <a:rPr lang="ru-RU" dirty="0" smtClean="0"/>
              <a:t>43.01.09 </a:t>
            </a:r>
            <a:r>
              <a:rPr lang="ru-RU" dirty="0"/>
              <a:t>Повар, кондитер </a:t>
            </a:r>
          </a:p>
          <a:p>
            <a:r>
              <a:rPr lang="ru-RU" dirty="0"/>
              <a:t>43.02.01 Организация обслуживания в общественном питании</a:t>
            </a:r>
          </a:p>
          <a:p>
            <a:r>
              <a:rPr lang="ru-RU" dirty="0" smtClean="0"/>
              <a:t>43.02.02 </a:t>
            </a:r>
            <a:r>
              <a:rPr lang="ru-RU" dirty="0"/>
              <a:t>Парикмахерское </a:t>
            </a:r>
            <a:r>
              <a:rPr lang="ru-RU" dirty="0" smtClean="0"/>
              <a:t>иску</a:t>
            </a:r>
            <a:r>
              <a:rPr lang="ru-RU" dirty="0"/>
              <a:t>сство</a:t>
            </a:r>
            <a:endParaRPr lang="ru-RU" dirty="0" smtClean="0"/>
          </a:p>
          <a:p>
            <a:r>
              <a:rPr lang="ru-RU" dirty="0"/>
              <a:t>43.02.04 Прикладная </a:t>
            </a:r>
            <a:r>
              <a:rPr lang="ru-RU" dirty="0" smtClean="0"/>
              <a:t>эстетика</a:t>
            </a:r>
          </a:p>
          <a:p>
            <a:r>
              <a:rPr lang="ru-RU" dirty="0" smtClean="0"/>
              <a:t>43.02.05 </a:t>
            </a:r>
            <a:r>
              <a:rPr lang="ru-RU" dirty="0"/>
              <a:t>Флористика</a:t>
            </a:r>
          </a:p>
          <a:p>
            <a:r>
              <a:rPr lang="ru-RU" dirty="0" smtClean="0"/>
              <a:t>43.02.06 </a:t>
            </a:r>
            <a:r>
              <a:rPr lang="ru-RU" dirty="0"/>
              <a:t>Сервис на транспорте (по видам транспорта)</a:t>
            </a:r>
          </a:p>
          <a:p>
            <a:r>
              <a:rPr lang="ru-RU" dirty="0" smtClean="0"/>
              <a:t>43.02.10 </a:t>
            </a:r>
            <a:r>
              <a:rPr lang="ru-RU" dirty="0"/>
              <a:t>Туризм</a:t>
            </a:r>
          </a:p>
          <a:p>
            <a:r>
              <a:rPr lang="ru-RU" dirty="0" smtClean="0"/>
              <a:t>43.02.12 </a:t>
            </a:r>
            <a:r>
              <a:rPr lang="ru-RU" dirty="0"/>
              <a:t>Технология эстетических </a:t>
            </a:r>
            <a:r>
              <a:rPr lang="ru-RU" dirty="0" smtClean="0"/>
              <a:t>услуг</a:t>
            </a:r>
          </a:p>
          <a:p>
            <a:r>
              <a:rPr lang="ru-RU" dirty="0"/>
              <a:t>43.02.13 Технология парикмахерского искусства</a:t>
            </a:r>
          </a:p>
          <a:p>
            <a:r>
              <a:rPr lang="ru-RU" dirty="0" smtClean="0"/>
              <a:t>43.02.14 </a:t>
            </a:r>
            <a:r>
              <a:rPr lang="ru-RU" dirty="0"/>
              <a:t>Гостиничное </a:t>
            </a:r>
            <a:r>
              <a:rPr lang="ru-RU" dirty="0" smtClean="0"/>
              <a:t>дело</a:t>
            </a:r>
            <a:endParaRPr lang="ru-RU" dirty="0"/>
          </a:p>
          <a:p>
            <a:r>
              <a:rPr lang="ru-RU" dirty="0" smtClean="0"/>
              <a:t>43.02.15 </a:t>
            </a:r>
            <a:r>
              <a:rPr lang="ru-RU" dirty="0"/>
              <a:t>Поварское и кондитерское дело </a:t>
            </a:r>
          </a:p>
        </p:txBody>
      </p:sp>
    </p:spTree>
    <p:extLst>
      <p:ext uri="{BB962C8B-B14F-4D97-AF65-F5344CB8AC3E}">
        <p14:creationId xmlns:p14="http://schemas.microsoft.com/office/powerpoint/2010/main" val="21078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9"/>
          <p:cNvSpPr txBox="1">
            <a:spLocks/>
          </p:cNvSpPr>
          <p:nvPr/>
        </p:nvSpPr>
        <p:spPr>
          <a:xfrm>
            <a:off x="495300" y="274638"/>
            <a:ext cx="891540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395">
              <a:spcBef>
                <a:spcPct val="0"/>
              </a:spcBef>
              <a:defRPr/>
            </a:pPr>
            <a:r>
              <a:rPr lang="ru-RU" sz="3100" dirty="0" smtClean="0">
                <a:solidFill>
                  <a:srgbClr val="29A9E3"/>
                </a:solidFill>
                <a:ea typeface="+mj-ea"/>
                <a:cs typeface="+mj-cs"/>
              </a:rPr>
              <a:t>ФГОС СПО соответствует компетенции ВСР</a:t>
            </a:r>
            <a:endParaRPr lang="ru-RU" sz="3100" dirty="0">
              <a:solidFill>
                <a:srgbClr val="29A9E3"/>
              </a:solidFill>
              <a:ea typeface="+mj-ea"/>
              <a:cs typeface="+mj-cs"/>
            </a:endParaRP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9243478" y="6356353"/>
            <a:ext cx="635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4E213-577E-4457-9019-A6AED571696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0592" y="1268760"/>
            <a:ext cx="410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43.02.03 Стилистика и искусство визажа</a:t>
            </a:r>
          </a:p>
        </p:txBody>
      </p:sp>
      <p:sp>
        <p:nvSpPr>
          <p:cNvPr id="5" name="Заголовок 59"/>
          <p:cNvSpPr txBox="1">
            <a:spLocks/>
          </p:cNvSpPr>
          <p:nvPr/>
        </p:nvSpPr>
        <p:spPr>
          <a:xfrm>
            <a:off x="495300" y="2262882"/>
            <a:ext cx="891540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 defTabSz="914395">
              <a:spcBef>
                <a:spcPct val="0"/>
              </a:spcBef>
              <a:defRPr/>
            </a:pPr>
            <a:r>
              <a:rPr lang="ru-RU" sz="3100" dirty="0" smtClean="0">
                <a:solidFill>
                  <a:srgbClr val="29A9E3"/>
                </a:solidFill>
                <a:ea typeface="+mj-ea"/>
                <a:cs typeface="+mj-cs"/>
              </a:rPr>
              <a:t>Требуется разработать </a:t>
            </a:r>
          </a:p>
          <a:p>
            <a:pPr lvl="0" algn="ctr" defTabSz="914395">
              <a:spcBef>
                <a:spcPct val="0"/>
              </a:spcBef>
              <a:defRPr/>
            </a:pPr>
            <a:r>
              <a:rPr lang="ru-RU" sz="3100" dirty="0" smtClean="0">
                <a:solidFill>
                  <a:srgbClr val="29A9E3"/>
                </a:solidFill>
                <a:ea typeface="+mj-ea"/>
                <a:cs typeface="+mj-cs"/>
              </a:rPr>
              <a:t>новые профессиональные стандарты</a:t>
            </a:r>
            <a:endParaRPr lang="ru-RU" sz="3100" dirty="0">
              <a:solidFill>
                <a:srgbClr val="29A9E3"/>
              </a:solidFill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80592" y="3356992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43.01.06 Проводник на железнодорожном транспорте</a:t>
            </a:r>
          </a:p>
          <a:p>
            <a:r>
              <a:rPr lang="ru-RU" dirty="0"/>
              <a:t>43.02.10 Туризм</a:t>
            </a:r>
          </a:p>
          <a:p>
            <a:r>
              <a:rPr lang="ru-RU" dirty="0"/>
              <a:t>43.02.06 Сервис на транспорте (по видам транспорта)</a:t>
            </a:r>
          </a:p>
          <a:p>
            <a:r>
              <a:rPr lang="ru-RU" dirty="0"/>
              <a:t>43.02.05 Флористика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0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9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395">
              <a:spcBef>
                <a:spcPct val="0"/>
              </a:spcBef>
              <a:defRPr/>
            </a:pPr>
            <a:endParaRPr lang="ru-RU" sz="2900" dirty="0">
              <a:solidFill>
                <a:srgbClr val="29A9E3"/>
              </a:solidFill>
              <a:ea typeface="+mj-ea"/>
              <a:cs typeface="+mj-cs"/>
            </a:endParaRPr>
          </a:p>
        </p:txBody>
      </p:sp>
      <p:sp>
        <p:nvSpPr>
          <p:cNvPr id="6" name="Номер слайда 4"/>
          <p:cNvSpPr txBox="1">
            <a:spLocks/>
          </p:cNvSpPr>
          <p:nvPr/>
        </p:nvSpPr>
        <p:spPr>
          <a:xfrm>
            <a:off x="9243478" y="6356353"/>
            <a:ext cx="635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4E213-577E-4457-9019-A6AED571696C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763544"/>
              </p:ext>
            </p:extLst>
          </p:nvPr>
        </p:nvGraphicFramePr>
        <p:xfrm>
          <a:off x="560512" y="1124744"/>
          <a:ext cx="88433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2342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_Веркон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2090</TotalTime>
  <Words>532</Words>
  <Application>Microsoft Office PowerPoint</Application>
  <PresentationFormat>Лист A4 (210x297 мм)</PresentationFormat>
  <Paragraphs>97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Noto Sans</vt:lpstr>
      <vt:lpstr>Verdana</vt:lpstr>
      <vt:lpstr>Тема_Верконт</vt:lpstr>
      <vt:lpstr>Актуализация ФГОС СПО в контексте сопоставления компетенций Ворлдскиллс Россия с требованиями ФГОС СПО, профессиональных стандартов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существующего опыта и повышение квалификации управленческих работников системы общего образования по вопросам развития форм государственно-общественного управления образованием по выработке и реализации нормативно-подушевого финансирования образовательных организаций демонстрирующих стабильно высокие результаты по ГИА и ЕГЭ</dc:title>
  <dc:creator>Natasha</dc:creator>
  <cp:lastModifiedBy>Пользователь</cp:lastModifiedBy>
  <cp:revision>131</cp:revision>
  <dcterms:created xsi:type="dcterms:W3CDTF">2014-12-16T13:47:58Z</dcterms:created>
  <dcterms:modified xsi:type="dcterms:W3CDTF">2020-11-12T12:10:09Z</dcterms:modified>
</cp:coreProperties>
</file>